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A12A"/>
    <a:srgbClr val="4B494C"/>
    <a:srgbClr val="005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62" autoAdjust="0"/>
  </p:normalViewPr>
  <p:slideViewPr>
    <p:cSldViewPr snapToGrid="0">
      <p:cViewPr>
        <p:scale>
          <a:sx n="70" d="100"/>
          <a:sy n="70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F5C29-DAAE-43DA-B81B-66FD25E3D0E8}" type="datetimeFigureOut">
              <a:rPr lang="cs-CZ" smtClean="0"/>
              <a:pPr/>
              <a:t>29.6.2001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7A4C7-5537-4B3C-A116-4DFCDB35380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55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7A4C7-5537-4B3C-A116-4DFCDB353807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0" y="2502024"/>
            <a:ext cx="4341168" cy="1791072"/>
          </a:xfrm>
        </p:spPr>
        <p:txBody>
          <a:bodyPr anchor="t" anchorCtr="0"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7425" y="6259408"/>
            <a:ext cx="429071" cy="36004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45A1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6969121-F93D-4E95-A45B-13E68C2214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7425" y="6259408"/>
            <a:ext cx="429071" cy="36004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45A1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6969121-F93D-4E95-A45B-13E68C2214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7425" y="6259408"/>
            <a:ext cx="429071" cy="36004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45A1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6969121-F93D-4E95-A45B-13E68C2214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4606925" y="625475"/>
            <a:ext cx="1285875" cy="1285875"/>
          </a:xfrm>
          <a:prstGeom prst="rect">
            <a:avLst/>
          </a:prstGeom>
          <a:solidFill>
            <a:srgbClr val="50A12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5" name="Freeform 7"/>
          <p:cNvSpPr>
            <a:spLocks/>
          </p:cNvSpPr>
          <p:nvPr userDrawn="1"/>
        </p:nvSpPr>
        <p:spPr bwMode="auto">
          <a:xfrm>
            <a:off x="1588" y="1588"/>
            <a:ext cx="4427538" cy="4854575"/>
          </a:xfrm>
          <a:custGeom>
            <a:avLst/>
            <a:gdLst/>
            <a:ahLst/>
            <a:cxnLst>
              <a:cxn ang="0">
                <a:pos x="8192" y="95"/>
              </a:cxn>
              <a:cxn ang="0">
                <a:pos x="8254" y="441"/>
              </a:cxn>
              <a:cxn ang="0">
                <a:pos x="8318" y="885"/>
              </a:cxn>
              <a:cxn ang="0">
                <a:pos x="8361" y="1294"/>
              </a:cxn>
              <a:cxn ang="0">
                <a:pos x="8367" y="2257"/>
              </a:cxn>
              <a:cxn ang="0">
                <a:pos x="8313" y="2858"/>
              </a:cxn>
              <a:cxn ang="0">
                <a:pos x="8256" y="3259"/>
              </a:cxn>
              <a:cxn ang="0">
                <a:pos x="8149" y="3795"/>
              </a:cxn>
              <a:cxn ang="0">
                <a:pos x="8001" y="4331"/>
              </a:cxn>
              <a:cxn ang="0">
                <a:pos x="7811" y="4868"/>
              </a:cxn>
              <a:cxn ang="0">
                <a:pos x="7640" y="5266"/>
              </a:cxn>
              <a:cxn ang="0">
                <a:pos x="7379" y="5794"/>
              </a:cxn>
              <a:cxn ang="0">
                <a:pos x="7229" y="6058"/>
              </a:cxn>
              <a:cxn ang="0">
                <a:pos x="7062" y="6323"/>
              </a:cxn>
              <a:cxn ang="0">
                <a:pos x="6881" y="6585"/>
              </a:cxn>
              <a:cxn ang="0">
                <a:pos x="6681" y="6849"/>
              </a:cxn>
              <a:cxn ang="0">
                <a:pos x="6460" y="7111"/>
              </a:cxn>
              <a:cxn ang="0">
                <a:pos x="6309" y="7267"/>
              </a:cxn>
              <a:cxn ang="0">
                <a:pos x="6093" y="7474"/>
              </a:cxn>
              <a:cxn ang="0">
                <a:pos x="5918" y="7626"/>
              </a:cxn>
              <a:cxn ang="0">
                <a:pos x="5671" y="7821"/>
              </a:cxn>
              <a:cxn ang="0">
                <a:pos x="5424" y="7997"/>
              </a:cxn>
              <a:cxn ang="0">
                <a:pos x="5179" y="8154"/>
              </a:cxn>
              <a:cxn ang="0">
                <a:pos x="4934" y="8296"/>
              </a:cxn>
              <a:cxn ang="0">
                <a:pos x="4689" y="8422"/>
              </a:cxn>
              <a:cxn ang="0">
                <a:pos x="4320" y="8587"/>
              </a:cxn>
              <a:cxn ang="0">
                <a:pos x="3999" y="8710"/>
              </a:cxn>
              <a:cxn ang="0">
                <a:pos x="3692" y="8812"/>
              </a:cxn>
              <a:cxn ang="0">
                <a:pos x="3386" y="8899"/>
              </a:cxn>
              <a:cxn ang="0">
                <a:pos x="3079" y="8972"/>
              </a:cxn>
              <a:cxn ang="0">
                <a:pos x="2696" y="9046"/>
              </a:cxn>
              <a:cxn ang="0">
                <a:pos x="2082" y="9129"/>
              </a:cxn>
              <a:cxn ang="0">
                <a:pos x="1395" y="9176"/>
              </a:cxn>
              <a:cxn ang="0">
                <a:pos x="0" y="5613"/>
              </a:cxn>
              <a:cxn ang="0">
                <a:pos x="223" y="5694"/>
              </a:cxn>
              <a:cxn ang="0">
                <a:pos x="522" y="5781"/>
              </a:cxn>
              <a:cxn ang="0">
                <a:pos x="821" y="5837"/>
              </a:cxn>
              <a:cxn ang="0">
                <a:pos x="1119" y="5863"/>
              </a:cxn>
              <a:cxn ang="0">
                <a:pos x="1294" y="5862"/>
              </a:cxn>
              <a:cxn ang="0">
                <a:pos x="1496" y="5846"/>
              </a:cxn>
              <a:cxn ang="0">
                <a:pos x="1697" y="5814"/>
              </a:cxn>
              <a:cxn ang="0">
                <a:pos x="1895" y="5765"/>
              </a:cxn>
              <a:cxn ang="0">
                <a:pos x="2091" y="5699"/>
              </a:cxn>
              <a:cxn ang="0">
                <a:pos x="2282" y="5617"/>
              </a:cxn>
              <a:cxn ang="0">
                <a:pos x="2468" y="5517"/>
              </a:cxn>
              <a:cxn ang="0">
                <a:pos x="2648" y="5401"/>
              </a:cxn>
              <a:cxn ang="0">
                <a:pos x="2821" y="5268"/>
              </a:cxn>
              <a:cxn ang="0">
                <a:pos x="2986" y="5118"/>
              </a:cxn>
              <a:cxn ang="0">
                <a:pos x="3143" y="4949"/>
              </a:cxn>
              <a:cxn ang="0">
                <a:pos x="3289" y="4764"/>
              </a:cxn>
              <a:cxn ang="0">
                <a:pos x="3425" y="4561"/>
              </a:cxn>
              <a:cxn ang="0">
                <a:pos x="3551" y="4340"/>
              </a:cxn>
              <a:cxn ang="0">
                <a:pos x="3661" y="4103"/>
              </a:cxn>
              <a:cxn ang="0">
                <a:pos x="3760" y="3846"/>
              </a:cxn>
              <a:cxn ang="0">
                <a:pos x="3830" y="3623"/>
              </a:cxn>
              <a:cxn ang="0">
                <a:pos x="3923" y="3261"/>
              </a:cxn>
              <a:cxn ang="0">
                <a:pos x="3977" y="2996"/>
              </a:cxn>
              <a:cxn ang="0">
                <a:pos x="4020" y="2702"/>
              </a:cxn>
              <a:cxn ang="0">
                <a:pos x="4070" y="2213"/>
              </a:cxn>
              <a:cxn ang="0">
                <a:pos x="4038" y="1018"/>
              </a:cxn>
              <a:cxn ang="0">
                <a:pos x="3994" y="678"/>
              </a:cxn>
              <a:cxn ang="0">
                <a:pos x="3925" y="338"/>
              </a:cxn>
              <a:cxn ang="0">
                <a:pos x="3824" y="0"/>
              </a:cxn>
            </a:cxnLst>
            <a:rect l="0" t="0" r="r" b="b"/>
            <a:pathLst>
              <a:path w="8367" h="9176">
                <a:moveTo>
                  <a:pt x="8170" y="0"/>
                </a:moveTo>
                <a:lnTo>
                  <a:pt x="8170" y="0"/>
                </a:lnTo>
                <a:lnTo>
                  <a:pt x="8180" y="40"/>
                </a:lnTo>
                <a:lnTo>
                  <a:pt x="8192" y="95"/>
                </a:lnTo>
                <a:lnTo>
                  <a:pt x="8207" y="166"/>
                </a:lnTo>
                <a:lnTo>
                  <a:pt x="8222" y="248"/>
                </a:lnTo>
                <a:lnTo>
                  <a:pt x="8238" y="340"/>
                </a:lnTo>
                <a:lnTo>
                  <a:pt x="8254" y="441"/>
                </a:lnTo>
                <a:lnTo>
                  <a:pt x="8271" y="549"/>
                </a:lnTo>
                <a:lnTo>
                  <a:pt x="8287" y="660"/>
                </a:lnTo>
                <a:lnTo>
                  <a:pt x="8303" y="773"/>
                </a:lnTo>
                <a:lnTo>
                  <a:pt x="8318" y="885"/>
                </a:lnTo>
                <a:lnTo>
                  <a:pt x="8331" y="996"/>
                </a:lnTo>
                <a:lnTo>
                  <a:pt x="8344" y="1102"/>
                </a:lnTo>
                <a:lnTo>
                  <a:pt x="8353" y="1203"/>
                </a:lnTo>
                <a:lnTo>
                  <a:pt x="8361" y="1294"/>
                </a:lnTo>
                <a:lnTo>
                  <a:pt x="8366" y="1375"/>
                </a:lnTo>
                <a:lnTo>
                  <a:pt x="8367" y="1411"/>
                </a:lnTo>
                <a:lnTo>
                  <a:pt x="8367" y="1444"/>
                </a:lnTo>
                <a:lnTo>
                  <a:pt x="8367" y="2257"/>
                </a:lnTo>
                <a:lnTo>
                  <a:pt x="8367" y="2257"/>
                </a:lnTo>
                <a:lnTo>
                  <a:pt x="8355" y="2409"/>
                </a:lnTo>
                <a:lnTo>
                  <a:pt x="8342" y="2559"/>
                </a:lnTo>
                <a:lnTo>
                  <a:pt x="8313" y="2858"/>
                </a:lnTo>
                <a:lnTo>
                  <a:pt x="8313" y="2858"/>
                </a:lnTo>
                <a:lnTo>
                  <a:pt x="8296" y="2992"/>
                </a:lnTo>
                <a:lnTo>
                  <a:pt x="8277" y="3125"/>
                </a:lnTo>
                <a:lnTo>
                  <a:pt x="8256" y="3259"/>
                </a:lnTo>
                <a:lnTo>
                  <a:pt x="8233" y="3392"/>
                </a:lnTo>
                <a:lnTo>
                  <a:pt x="8207" y="3526"/>
                </a:lnTo>
                <a:lnTo>
                  <a:pt x="8179" y="3660"/>
                </a:lnTo>
                <a:lnTo>
                  <a:pt x="8149" y="3795"/>
                </a:lnTo>
                <a:lnTo>
                  <a:pt x="8116" y="3928"/>
                </a:lnTo>
                <a:lnTo>
                  <a:pt x="8080" y="4062"/>
                </a:lnTo>
                <a:lnTo>
                  <a:pt x="8042" y="4196"/>
                </a:lnTo>
                <a:lnTo>
                  <a:pt x="8001" y="4331"/>
                </a:lnTo>
                <a:lnTo>
                  <a:pt x="7958" y="4465"/>
                </a:lnTo>
                <a:lnTo>
                  <a:pt x="7911" y="4599"/>
                </a:lnTo>
                <a:lnTo>
                  <a:pt x="7863" y="4733"/>
                </a:lnTo>
                <a:lnTo>
                  <a:pt x="7811" y="4868"/>
                </a:lnTo>
                <a:lnTo>
                  <a:pt x="7756" y="5002"/>
                </a:lnTo>
                <a:lnTo>
                  <a:pt x="7756" y="5002"/>
                </a:lnTo>
                <a:lnTo>
                  <a:pt x="7699" y="5134"/>
                </a:lnTo>
                <a:lnTo>
                  <a:pt x="7640" y="5266"/>
                </a:lnTo>
                <a:lnTo>
                  <a:pt x="7580" y="5399"/>
                </a:lnTo>
                <a:lnTo>
                  <a:pt x="7516" y="5530"/>
                </a:lnTo>
                <a:lnTo>
                  <a:pt x="7448" y="5662"/>
                </a:lnTo>
                <a:lnTo>
                  <a:pt x="7379" y="5794"/>
                </a:lnTo>
                <a:lnTo>
                  <a:pt x="7342" y="5861"/>
                </a:lnTo>
                <a:lnTo>
                  <a:pt x="7305" y="5926"/>
                </a:lnTo>
                <a:lnTo>
                  <a:pt x="7267" y="5992"/>
                </a:lnTo>
                <a:lnTo>
                  <a:pt x="7229" y="6058"/>
                </a:lnTo>
                <a:lnTo>
                  <a:pt x="7188" y="6124"/>
                </a:lnTo>
                <a:lnTo>
                  <a:pt x="7147" y="6191"/>
                </a:lnTo>
                <a:lnTo>
                  <a:pt x="7106" y="6256"/>
                </a:lnTo>
                <a:lnTo>
                  <a:pt x="7062" y="6323"/>
                </a:lnTo>
                <a:lnTo>
                  <a:pt x="7019" y="6388"/>
                </a:lnTo>
                <a:lnTo>
                  <a:pt x="6974" y="6453"/>
                </a:lnTo>
                <a:lnTo>
                  <a:pt x="6928" y="6520"/>
                </a:lnTo>
                <a:lnTo>
                  <a:pt x="6881" y="6585"/>
                </a:lnTo>
                <a:lnTo>
                  <a:pt x="6832" y="6652"/>
                </a:lnTo>
                <a:lnTo>
                  <a:pt x="6783" y="6717"/>
                </a:lnTo>
                <a:lnTo>
                  <a:pt x="6732" y="6782"/>
                </a:lnTo>
                <a:lnTo>
                  <a:pt x="6681" y="6849"/>
                </a:lnTo>
                <a:lnTo>
                  <a:pt x="6628" y="6914"/>
                </a:lnTo>
                <a:lnTo>
                  <a:pt x="6573" y="6979"/>
                </a:lnTo>
                <a:lnTo>
                  <a:pt x="6517" y="7046"/>
                </a:lnTo>
                <a:lnTo>
                  <a:pt x="6460" y="7111"/>
                </a:lnTo>
                <a:lnTo>
                  <a:pt x="6460" y="7111"/>
                </a:lnTo>
                <a:lnTo>
                  <a:pt x="6412" y="7162"/>
                </a:lnTo>
                <a:lnTo>
                  <a:pt x="6362" y="7214"/>
                </a:lnTo>
                <a:lnTo>
                  <a:pt x="6309" y="7267"/>
                </a:lnTo>
                <a:lnTo>
                  <a:pt x="6254" y="7320"/>
                </a:lnTo>
                <a:lnTo>
                  <a:pt x="6200" y="7373"/>
                </a:lnTo>
                <a:lnTo>
                  <a:pt x="6146" y="7425"/>
                </a:lnTo>
                <a:lnTo>
                  <a:pt x="6093" y="7474"/>
                </a:lnTo>
                <a:lnTo>
                  <a:pt x="6041" y="7520"/>
                </a:lnTo>
                <a:lnTo>
                  <a:pt x="6041" y="7520"/>
                </a:lnTo>
                <a:lnTo>
                  <a:pt x="5980" y="7573"/>
                </a:lnTo>
                <a:lnTo>
                  <a:pt x="5918" y="7626"/>
                </a:lnTo>
                <a:lnTo>
                  <a:pt x="5855" y="7676"/>
                </a:lnTo>
                <a:lnTo>
                  <a:pt x="5794" y="7726"/>
                </a:lnTo>
                <a:lnTo>
                  <a:pt x="5732" y="7774"/>
                </a:lnTo>
                <a:lnTo>
                  <a:pt x="5671" y="7821"/>
                </a:lnTo>
                <a:lnTo>
                  <a:pt x="5609" y="7866"/>
                </a:lnTo>
                <a:lnTo>
                  <a:pt x="5547" y="7911"/>
                </a:lnTo>
                <a:lnTo>
                  <a:pt x="5486" y="7955"/>
                </a:lnTo>
                <a:lnTo>
                  <a:pt x="5424" y="7997"/>
                </a:lnTo>
                <a:lnTo>
                  <a:pt x="5364" y="8037"/>
                </a:lnTo>
                <a:lnTo>
                  <a:pt x="5302" y="8078"/>
                </a:lnTo>
                <a:lnTo>
                  <a:pt x="5241" y="8116"/>
                </a:lnTo>
                <a:lnTo>
                  <a:pt x="5179" y="8154"/>
                </a:lnTo>
                <a:lnTo>
                  <a:pt x="5117" y="8191"/>
                </a:lnTo>
                <a:lnTo>
                  <a:pt x="5057" y="8227"/>
                </a:lnTo>
                <a:lnTo>
                  <a:pt x="4996" y="8262"/>
                </a:lnTo>
                <a:lnTo>
                  <a:pt x="4934" y="8296"/>
                </a:lnTo>
                <a:lnTo>
                  <a:pt x="4872" y="8329"/>
                </a:lnTo>
                <a:lnTo>
                  <a:pt x="4811" y="8361"/>
                </a:lnTo>
                <a:lnTo>
                  <a:pt x="4750" y="8392"/>
                </a:lnTo>
                <a:lnTo>
                  <a:pt x="4689" y="8422"/>
                </a:lnTo>
                <a:lnTo>
                  <a:pt x="4627" y="8451"/>
                </a:lnTo>
                <a:lnTo>
                  <a:pt x="4566" y="8481"/>
                </a:lnTo>
                <a:lnTo>
                  <a:pt x="4444" y="8535"/>
                </a:lnTo>
                <a:lnTo>
                  <a:pt x="4320" y="8587"/>
                </a:lnTo>
                <a:lnTo>
                  <a:pt x="4199" y="8636"/>
                </a:lnTo>
                <a:lnTo>
                  <a:pt x="4075" y="8683"/>
                </a:lnTo>
                <a:lnTo>
                  <a:pt x="4075" y="8683"/>
                </a:lnTo>
                <a:lnTo>
                  <a:pt x="3999" y="8710"/>
                </a:lnTo>
                <a:lnTo>
                  <a:pt x="3923" y="8737"/>
                </a:lnTo>
                <a:lnTo>
                  <a:pt x="3845" y="8763"/>
                </a:lnTo>
                <a:lnTo>
                  <a:pt x="3769" y="8788"/>
                </a:lnTo>
                <a:lnTo>
                  <a:pt x="3692" y="8812"/>
                </a:lnTo>
                <a:lnTo>
                  <a:pt x="3616" y="8834"/>
                </a:lnTo>
                <a:lnTo>
                  <a:pt x="3538" y="8857"/>
                </a:lnTo>
                <a:lnTo>
                  <a:pt x="3462" y="8879"/>
                </a:lnTo>
                <a:lnTo>
                  <a:pt x="3386" y="8899"/>
                </a:lnTo>
                <a:lnTo>
                  <a:pt x="3309" y="8918"/>
                </a:lnTo>
                <a:lnTo>
                  <a:pt x="3232" y="8937"/>
                </a:lnTo>
                <a:lnTo>
                  <a:pt x="3155" y="8955"/>
                </a:lnTo>
                <a:lnTo>
                  <a:pt x="3079" y="8972"/>
                </a:lnTo>
                <a:lnTo>
                  <a:pt x="3002" y="8988"/>
                </a:lnTo>
                <a:lnTo>
                  <a:pt x="2925" y="9003"/>
                </a:lnTo>
                <a:lnTo>
                  <a:pt x="2848" y="9018"/>
                </a:lnTo>
                <a:lnTo>
                  <a:pt x="2696" y="9046"/>
                </a:lnTo>
                <a:lnTo>
                  <a:pt x="2542" y="9071"/>
                </a:lnTo>
                <a:lnTo>
                  <a:pt x="2389" y="9093"/>
                </a:lnTo>
                <a:lnTo>
                  <a:pt x="2235" y="9112"/>
                </a:lnTo>
                <a:lnTo>
                  <a:pt x="2082" y="9129"/>
                </a:lnTo>
                <a:lnTo>
                  <a:pt x="1928" y="9144"/>
                </a:lnTo>
                <a:lnTo>
                  <a:pt x="1776" y="9156"/>
                </a:lnTo>
                <a:lnTo>
                  <a:pt x="1622" y="9166"/>
                </a:lnTo>
                <a:lnTo>
                  <a:pt x="1395" y="9176"/>
                </a:lnTo>
                <a:lnTo>
                  <a:pt x="705" y="9176"/>
                </a:lnTo>
                <a:lnTo>
                  <a:pt x="464" y="9166"/>
                </a:lnTo>
                <a:lnTo>
                  <a:pt x="0" y="9131"/>
                </a:lnTo>
                <a:lnTo>
                  <a:pt x="0" y="5613"/>
                </a:lnTo>
                <a:lnTo>
                  <a:pt x="0" y="5613"/>
                </a:lnTo>
                <a:lnTo>
                  <a:pt x="74" y="5641"/>
                </a:lnTo>
                <a:lnTo>
                  <a:pt x="148" y="5670"/>
                </a:lnTo>
                <a:lnTo>
                  <a:pt x="223" y="5694"/>
                </a:lnTo>
                <a:lnTo>
                  <a:pt x="297" y="5719"/>
                </a:lnTo>
                <a:lnTo>
                  <a:pt x="372" y="5741"/>
                </a:lnTo>
                <a:lnTo>
                  <a:pt x="448" y="5762"/>
                </a:lnTo>
                <a:lnTo>
                  <a:pt x="522" y="5781"/>
                </a:lnTo>
                <a:lnTo>
                  <a:pt x="597" y="5798"/>
                </a:lnTo>
                <a:lnTo>
                  <a:pt x="672" y="5813"/>
                </a:lnTo>
                <a:lnTo>
                  <a:pt x="746" y="5826"/>
                </a:lnTo>
                <a:lnTo>
                  <a:pt x="821" y="5837"/>
                </a:lnTo>
                <a:lnTo>
                  <a:pt x="896" y="5847"/>
                </a:lnTo>
                <a:lnTo>
                  <a:pt x="970" y="5854"/>
                </a:lnTo>
                <a:lnTo>
                  <a:pt x="1045" y="5859"/>
                </a:lnTo>
                <a:lnTo>
                  <a:pt x="1119" y="5863"/>
                </a:lnTo>
                <a:lnTo>
                  <a:pt x="1193" y="5864"/>
                </a:lnTo>
                <a:lnTo>
                  <a:pt x="1193" y="5864"/>
                </a:lnTo>
                <a:lnTo>
                  <a:pt x="1243" y="5864"/>
                </a:lnTo>
                <a:lnTo>
                  <a:pt x="1294" y="5862"/>
                </a:lnTo>
                <a:lnTo>
                  <a:pt x="1344" y="5859"/>
                </a:lnTo>
                <a:lnTo>
                  <a:pt x="1395" y="5856"/>
                </a:lnTo>
                <a:lnTo>
                  <a:pt x="1445" y="5852"/>
                </a:lnTo>
                <a:lnTo>
                  <a:pt x="1496" y="5846"/>
                </a:lnTo>
                <a:lnTo>
                  <a:pt x="1546" y="5840"/>
                </a:lnTo>
                <a:lnTo>
                  <a:pt x="1597" y="5832"/>
                </a:lnTo>
                <a:lnTo>
                  <a:pt x="1646" y="5824"/>
                </a:lnTo>
                <a:lnTo>
                  <a:pt x="1697" y="5814"/>
                </a:lnTo>
                <a:lnTo>
                  <a:pt x="1746" y="5803"/>
                </a:lnTo>
                <a:lnTo>
                  <a:pt x="1796" y="5790"/>
                </a:lnTo>
                <a:lnTo>
                  <a:pt x="1846" y="5778"/>
                </a:lnTo>
                <a:lnTo>
                  <a:pt x="1895" y="5765"/>
                </a:lnTo>
                <a:lnTo>
                  <a:pt x="1944" y="5750"/>
                </a:lnTo>
                <a:lnTo>
                  <a:pt x="1994" y="5734"/>
                </a:lnTo>
                <a:lnTo>
                  <a:pt x="2042" y="5716"/>
                </a:lnTo>
                <a:lnTo>
                  <a:pt x="2091" y="5699"/>
                </a:lnTo>
                <a:lnTo>
                  <a:pt x="2139" y="5680"/>
                </a:lnTo>
                <a:lnTo>
                  <a:pt x="2187" y="5660"/>
                </a:lnTo>
                <a:lnTo>
                  <a:pt x="2234" y="5639"/>
                </a:lnTo>
                <a:lnTo>
                  <a:pt x="2282" y="5617"/>
                </a:lnTo>
                <a:lnTo>
                  <a:pt x="2329" y="5593"/>
                </a:lnTo>
                <a:lnTo>
                  <a:pt x="2375" y="5569"/>
                </a:lnTo>
                <a:lnTo>
                  <a:pt x="2421" y="5544"/>
                </a:lnTo>
                <a:lnTo>
                  <a:pt x="2468" y="5517"/>
                </a:lnTo>
                <a:lnTo>
                  <a:pt x="2513" y="5490"/>
                </a:lnTo>
                <a:lnTo>
                  <a:pt x="2559" y="5461"/>
                </a:lnTo>
                <a:lnTo>
                  <a:pt x="2603" y="5432"/>
                </a:lnTo>
                <a:lnTo>
                  <a:pt x="2648" y="5401"/>
                </a:lnTo>
                <a:lnTo>
                  <a:pt x="2692" y="5369"/>
                </a:lnTo>
                <a:lnTo>
                  <a:pt x="2735" y="5336"/>
                </a:lnTo>
                <a:lnTo>
                  <a:pt x="2778" y="5303"/>
                </a:lnTo>
                <a:lnTo>
                  <a:pt x="2821" y="5268"/>
                </a:lnTo>
                <a:lnTo>
                  <a:pt x="2863" y="5231"/>
                </a:lnTo>
                <a:lnTo>
                  <a:pt x="2904" y="5194"/>
                </a:lnTo>
                <a:lnTo>
                  <a:pt x="2946" y="5156"/>
                </a:lnTo>
                <a:lnTo>
                  <a:pt x="2986" y="5118"/>
                </a:lnTo>
                <a:lnTo>
                  <a:pt x="3026" y="5077"/>
                </a:lnTo>
                <a:lnTo>
                  <a:pt x="3065" y="5035"/>
                </a:lnTo>
                <a:lnTo>
                  <a:pt x="3105" y="4993"/>
                </a:lnTo>
                <a:lnTo>
                  <a:pt x="3143" y="4949"/>
                </a:lnTo>
                <a:lnTo>
                  <a:pt x="3180" y="4905"/>
                </a:lnTo>
                <a:lnTo>
                  <a:pt x="3217" y="4859"/>
                </a:lnTo>
                <a:lnTo>
                  <a:pt x="3254" y="4812"/>
                </a:lnTo>
                <a:lnTo>
                  <a:pt x="3289" y="4764"/>
                </a:lnTo>
                <a:lnTo>
                  <a:pt x="3324" y="4715"/>
                </a:lnTo>
                <a:lnTo>
                  <a:pt x="3358" y="4664"/>
                </a:lnTo>
                <a:lnTo>
                  <a:pt x="3393" y="4614"/>
                </a:lnTo>
                <a:lnTo>
                  <a:pt x="3425" y="4561"/>
                </a:lnTo>
                <a:lnTo>
                  <a:pt x="3458" y="4508"/>
                </a:lnTo>
                <a:lnTo>
                  <a:pt x="3489" y="4453"/>
                </a:lnTo>
                <a:lnTo>
                  <a:pt x="3520" y="4397"/>
                </a:lnTo>
                <a:lnTo>
                  <a:pt x="3551" y="4340"/>
                </a:lnTo>
                <a:lnTo>
                  <a:pt x="3579" y="4283"/>
                </a:lnTo>
                <a:lnTo>
                  <a:pt x="3607" y="4223"/>
                </a:lnTo>
                <a:lnTo>
                  <a:pt x="3636" y="4163"/>
                </a:lnTo>
                <a:lnTo>
                  <a:pt x="3661" y="4103"/>
                </a:lnTo>
                <a:lnTo>
                  <a:pt x="3687" y="4040"/>
                </a:lnTo>
                <a:lnTo>
                  <a:pt x="3713" y="3976"/>
                </a:lnTo>
                <a:lnTo>
                  <a:pt x="3737" y="3912"/>
                </a:lnTo>
                <a:lnTo>
                  <a:pt x="3760" y="3846"/>
                </a:lnTo>
                <a:lnTo>
                  <a:pt x="3783" y="3779"/>
                </a:lnTo>
                <a:lnTo>
                  <a:pt x="3804" y="3711"/>
                </a:lnTo>
                <a:lnTo>
                  <a:pt x="3804" y="3711"/>
                </a:lnTo>
                <a:lnTo>
                  <a:pt x="3830" y="3623"/>
                </a:lnTo>
                <a:lnTo>
                  <a:pt x="3855" y="3534"/>
                </a:lnTo>
                <a:lnTo>
                  <a:pt x="3878" y="3442"/>
                </a:lnTo>
                <a:lnTo>
                  <a:pt x="3902" y="3351"/>
                </a:lnTo>
                <a:lnTo>
                  <a:pt x="3923" y="3261"/>
                </a:lnTo>
                <a:lnTo>
                  <a:pt x="3944" y="3171"/>
                </a:lnTo>
                <a:lnTo>
                  <a:pt x="3961" y="3083"/>
                </a:lnTo>
                <a:lnTo>
                  <a:pt x="3977" y="2996"/>
                </a:lnTo>
                <a:lnTo>
                  <a:pt x="3977" y="2996"/>
                </a:lnTo>
                <a:lnTo>
                  <a:pt x="3985" y="2947"/>
                </a:lnTo>
                <a:lnTo>
                  <a:pt x="3994" y="2898"/>
                </a:lnTo>
                <a:lnTo>
                  <a:pt x="4008" y="2801"/>
                </a:lnTo>
                <a:lnTo>
                  <a:pt x="4020" y="2702"/>
                </a:lnTo>
                <a:lnTo>
                  <a:pt x="4031" y="2605"/>
                </a:lnTo>
                <a:lnTo>
                  <a:pt x="4051" y="2409"/>
                </a:lnTo>
                <a:lnTo>
                  <a:pt x="4059" y="2310"/>
                </a:lnTo>
                <a:lnTo>
                  <a:pt x="4070" y="2213"/>
                </a:lnTo>
                <a:lnTo>
                  <a:pt x="4070" y="1356"/>
                </a:lnTo>
                <a:lnTo>
                  <a:pt x="4070" y="1356"/>
                </a:lnTo>
                <a:lnTo>
                  <a:pt x="4056" y="1187"/>
                </a:lnTo>
                <a:lnTo>
                  <a:pt x="4038" y="1018"/>
                </a:lnTo>
                <a:lnTo>
                  <a:pt x="4029" y="933"/>
                </a:lnTo>
                <a:lnTo>
                  <a:pt x="4017" y="848"/>
                </a:lnTo>
                <a:lnTo>
                  <a:pt x="4006" y="763"/>
                </a:lnTo>
                <a:lnTo>
                  <a:pt x="3994" y="678"/>
                </a:lnTo>
                <a:lnTo>
                  <a:pt x="3979" y="593"/>
                </a:lnTo>
                <a:lnTo>
                  <a:pt x="3963" y="508"/>
                </a:lnTo>
                <a:lnTo>
                  <a:pt x="3945" y="423"/>
                </a:lnTo>
                <a:lnTo>
                  <a:pt x="3925" y="338"/>
                </a:lnTo>
                <a:lnTo>
                  <a:pt x="3904" y="253"/>
                </a:lnTo>
                <a:lnTo>
                  <a:pt x="3879" y="169"/>
                </a:lnTo>
                <a:lnTo>
                  <a:pt x="3854" y="84"/>
                </a:lnTo>
                <a:lnTo>
                  <a:pt x="3824" y="0"/>
                </a:lnTo>
                <a:lnTo>
                  <a:pt x="8170" y="0"/>
                </a:lnTo>
                <a:close/>
              </a:path>
            </a:pathLst>
          </a:custGeom>
          <a:solidFill>
            <a:srgbClr val="50A12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auto">
          <a:xfrm>
            <a:off x="4976813" y="1581150"/>
            <a:ext cx="298450" cy="328613"/>
          </a:xfrm>
          <a:custGeom>
            <a:avLst/>
            <a:gdLst/>
            <a:ahLst/>
            <a:cxnLst>
              <a:cxn ang="0">
                <a:pos x="207" y="0"/>
              </a:cxn>
              <a:cxn ang="0">
                <a:pos x="419" y="428"/>
              </a:cxn>
              <a:cxn ang="0">
                <a:pos x="419" y="0"/>
              </a:cxn>
              <a:cxn ang="0">
                <a:pos x="566" y="0"/>
              </a:cxn>
              <a:cxn ang="0">
                <a:pos x="566" y="620"/>
              </a:cxn>
              <a:cxn ang="0">
                <a:pos x="359" y="620"/>
              </a:cxn>
              <a:cxn ang="0">
                <a:pos x="143" y="197"/>
              </a:cxn>
              <a:cxn ang="0">
                <a:pos x="143" y="620"/>
              </a:cxn>
              <a:cxn ang="0">
                <a:pos x="0" y="620"/>
              </a:cxn>
              <a:cxn ang="0">
                <a:pos x="0" y="0"/>
              </a:cxn>
              <a:cxn ang="0">
                <a:pos x="207" y="0"/>
              </a:cxn>
            </a:cxnLst>
            <a:rect l="0" t="0" r="r" b="b"/>
            <a:pathLst>
              <a:path w="566" h="620">
                <a:moveTo>
                  <a:pt x="207" y="0"/>
                </a:moveTo>
                <a:lnTo>
                  <a:pt x="419" y="428"/>
                </a:lnTo>
                <a:lnTo>
                  <a:pt x="419" y="0"/>
                </a:lnTo>
                <a:lnTo>
                  <a:pt x="566" y="0"/>
                </a:lnTo>
                <a:lnTo>
                  <a:pt x="566" y="620"/>
                </a:lnTo>
                <a:lnTo>
                  <a:pt x="359" y="620"/>
                </a:lnTo>
                <a:lnTo>
                  <a:pt x="143" y="197"/>
                </a:lnTo>
                <a:lnTo>
                  <a:pt x="143" y="620"/>
                </a:lnTo>
                <a:lnTo>
                  <a:pt x="0" y="620"/>
                </a:lnTo>
                <a:lnTo>
                  <a:pt x="0" y="0"/>
                </a:lnTo>
                <a:lnTo>
                  <a:pt x="20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7" name="Freeform 9"/>
          <p:cNvSpPr>
            <a:spLocks/>
          </p:cNvSpPr>
          <p:nvPr userDrawn="1"/>
        </p:nvSpPr>
        <p:spPr bwMode="auto">
          <a:xfrm>
            <a:off x="5311775" y="1565275"/>
            <a:ext cx="241300" cy="344488"/>
          </a:xfrm>
          <a:custGeom>
            <a:avLst/>
            <a:gdLst/>
            <a:ahLst/>
            <a:cxnLst>
              <a:cxn ang="0">
                <a:pos x="383" y="9"/>
              </a:cxn>
              <a:cxn ang="0">
                <a:pos x="414" y="20"/>
              </a:cxn>
              <a:cxn ang="0">
                <a:pos x="419" y="32"/>
              </a:cxn>
              <a:cxn ang="0">
                <a:pos x="418" y="62"/>
              </a:cxn>
              <a:cxn ang="0">
                <a:pos x="409" y="148"/>
              </a:cxn>
              <a:cxn ang="0">
                <a:pos x="327" y="123"/>
              </a:cxn>
              <a:cxn ang="0">
                <a:pos x="276" y="118"/>
              </a:cxn>
              <a:cxn ang="0">
                <a:pos x="244" y="120"/>
              </a:cxn>
              <a:cxn ang="0">
                <a:pos x="197" y="132"/>
              </a:cxn>
              <a:cxn ang="0">
                <a:pos x="175" y="148"/>
              </a:cxn>
              <a:cxn ang="0">
                <a:pos x="164" y="172"/>
              </a:cxn>
              <a:cxn ang="0">
                <a:pos x="164" y="192"/>
              </a:cxn>
              <a:cxn ang="0">
                <a:pos x="175" y="217"/>
              </a:cxn>
              <a:cxn ang="0">
                <a:pos x="199" y="235"/>
              </a:cxn>
              <a:cxn ang="0">
                <a:pos x="255" y="256"/>
              </a:cxn>
              <a:cxn ang="0">
                <a:pos x="361" y="296"/>
              </a:cxn>
              <a:cxn ang="0">
                <a:pos x="397" y="319"/>
              </a:cxn>
              <a:cxn ang="0">
                <a:pos x="427" y="352"/>
              </a:cxn>
              <a:cxn ang="0">
                <a:pos x="446" y="395"/>
              </a:cxn>
              <a:cxn ang="0">
                <a:pos x="454" y="453"/>
              </a:cxn>
              <a:cxn ang="0">
                <a:pos x="451" y="482"/>
              </a:cxn>
              <a:cxn ang="0">
                <a:pos x="444" y="517"/>
              </a:cxn>
              <a:cxn ang="0">
                <a:pos x="423" y="568"/>
              </a:cxn>
              <a:cxn ang="0">
                <a:pos x="403" y="594"/>
              </a:cxn>
              <a:cxn ang="0">
                <a:pos x="363" y="623"/>
              </a:cxn>
              <a:cxn ang="0">
                <a:pos x="319" y="648"/>
              </a:cxn>
              <a:cxn ang="0">
                <a:pos x="40" y="650"/>
              </a:cxn>
              <a:cxn ang="0">
                <a:pos x="15" y="638"/>
              </a:cxn>
              <a:cxn ang="0">
                <a:pos x="7" y="631"/>
              </a:cxn>
              <a:cxn ang="0">
                <a:pos x="7" y="607"/>
              </a:cxn>
              <a:cxn ang="0">
                <a:pos x="20" y="503"/>
              </a:cxn>
              <a:cxn ang="0">
                <a:pos x="79" y="524"/>
              </a:cxn>
              <a:cxn ang="0">
                <a:pos x="144" y="538"/>
              </a:cxn>
              <a:cxn ang="0">
                <a:pos x="183" y="542"/>
              </a:cxn>
              <a:cxn ang="0">
                <a:pos x="238" y="536"/>
              </a:cxn>
              <a:cxn ang="0">
                <a:pos x="263" y="526"/>
              </a:cxn>
              <a:cxn ang="0">
                <a:pos x="281" y="509"/>
              </a:cxn>
              <a:cxn ang="0">
                <a:pos x="290" y="484"/>
              </a:cxn>
              <a:cxn ang="0">
                <a:pos x="290" y="462"/>
              </a:cxn>
              <a:cxn ang="0">
                <a:pos x="279" y="434"/>
              </a:cxn>
              <a:cxn ang="0">
                <a:pos x="255" y="414"/>
              </a:cxn>
              <a:cxn ang="0">
                <a:pos x="199" y="391"/>
              </a:cxn>
              <a:cxn ang="0">
                <a:pos x="93" y="351"/>
              </a:cxn>
              <a:cxn ang="0">
                <a:pos x="57" y="328"/>
              </a:cxn>
              <a:cxn ang="0">
                <a:pos x="27" y="294"/>
              </a:cxn>
              <a:cxn ang="0">
                <a:pos x="8" y="251"/>
              </a:cxn>
              <a:cxn ang="0">
                <a:pos x="0" y="192"/>
              </a:cxn>
              <a:cxn ang="0">
                <a:pos x="2" y="161"/>
              </a:cxn>
              <a:cxn ang="0">
                <a:pos x="11" y="122"/>
              </a:cxn>
              <a:cxn ang="0">
                <a:pos x="26" y="90"/>
              </a:cxn>
              <a:cxn ang="0">
                <a:pos x="48" y="63"/>
              </a:cxn>
              <a:cxn ang="0">
                <a:pos x="93" y="31"/>
              </a:cxn>
              <a:cxn ang="0">
                <a:pos x="157" y="10"/>
              </a:cxn>
              <a:cxn ang="0">
                <a:pos x="223" y="1"/>
              </a:cxn>
              <a:cxn ang="0">
                <a:pos x="312" y="0"/>
              </a:cxn>
              <a:cxn ang="0">
                <a:pos x="375" y="5"/>
              </a:cxn>
            </a:cxnLst>
            <a:rect l="0" t="0" r="r" b="b"/>
            <a:pathLst>
              <a:path w="454" h="650">
                <a:moveTo>
                  <a:pt x="375" y="5"/>
                </a:moveTo>
                <a:lnTo>
                  <a:pt x="375" y="5"/>
                </a:lnTo>
                <a:lnTo>
                  <a:pt x="383" y="9"/>
                </a:lnTo>
                <a:lnTo>
                  <a:pt x="395" y="12"/>
                </a:lnTo>
                <a:lnTo>
                  <a:pt x="406" y="16"/>
                </a:lnTo>
                <a:lnTo>
                  <a:pt x="414" y="20"/>
                </a:lnTo>
                <a:lnTo>
                  <a:pt x="414" y="20"/>
                </a:lnTo>
                <a:lnTo>
                  <a:pt x="417" y="26"/>
                </a:lnTo>
                <a:lnTo>
                  <a:pt x="419" y="32"/>
                </a:lnTo>
                <a:lnTo>
                  <a:pt x="419" y="44"/>
                </a:lnTo>
                <a:lnTo>
                  <a:pt x="419" y="44"/>
                </a:lnTo>
                <a:lnTo>
                  <a:pt x="418" y="62"/>
                </a:lnTo>
                <a:lnTo>
                  <a:pt x="417" y="89"/>
                </a:lnTo>
                <a:lnTo>
                  <a:pt x="409" y="148"/>
                </a:lnTo>
                <a:lnTo>
                  <a:pt x="409" y="148"/>
                </a:lnTo>
                <a:lnTo>
                  <a:pt x="376" y="137"/>
                </a:lnTo>
                <a:lnTo>
                  <a:pt x="343" y="127"/>
                </a:lnTo>
                <a:lnTo>
                  <a:pt x="327" y="123"/>
                </a:lnTo>
                <a:lnTo>
                  <a:pt x="310" y="121"/>
                </a:lnTo>
                <a:lnTo>
                  <a:pt x="294" y="120"/>
                </a:lnTo>
                <a:lnTo>
                  <a:pt x="276" y="118"/>
                </a:lnTo>
                <a:lnTo>
                  <a:pt x="276" y="118"/>
                </a:lnTo>
                <a:lnTo>
                  <a:pt x="261" y="118"/>
                </a:lnTo>
                <a:lnTo>
                  <a:pt x="244" y="120"/>
                </a:lnTo>
                <a:lnTo>
                  <a:pt x="226" y="123"/>
                </a:lnTo>
                <a:lnTo>
                  <a:pt x="207" y="128"/>
                </a:lnTo>
                <a:lnTo>
                  <a:pt x="197" y="132"/>
                </a:lnTo>
                <a:lnTo>
                  <a:pt x="190" y="136"/>
                </a:lnTo>
                <a:lnTo>
                  <a:pt x="183" y="142"/>
                </a:lnTo>
                <a:lnTo>
                  <a:pt x="175" y="148"/>
                </a:lnTo>
                <a:lnTo>
                  <a:pt x="170" y="154"/>
                </a:lnTo>
                <a:lnTo>
                  <a:pt x="167" y="163"/>
                </a:lnTo>
                <a:lnTo>
                  <a:pt x="164" y="172"/>
                </a:lnTo>
                <a:lnTo>
                  <a:pt x="163" y="182"/>
                </a:lnTo>
                <a:lnTo>
                  <a:pt x="163" y="182"/>
                </a:lnTo>
                <a:lnTo>
                  <a:pt x="164" y="192"/>
                </a:lnTo>
                <a:lnTo>
                  <a:pt x="167" y="202"/>
                </a:lnTo>
                <a:lnTo>
                  <a:pt x="170" y="209"/>
                </a:lnTo>
                <a:lnTo>
                  <a:pt x="175" y="217"/>
                </a:lnTo>
                <a:lnTo>
                  <a:pt x="181" y="224"/>
                </a:lnTo>
                <a:lnTo>
                  <a:pt x="190" y="229"/>
                </a:lnTo>
                <a:lnTo>
                  <a:pt x="199" y="235"/>
                </a:lnTo>
                <a:lnTo>
                  <a:pt x="209" y="240"/>
                </a:lnTo>
                <a:lnTo>
                  <a:pt x="231" y="249"/>
                </a:lnTo>
                <a:lnTo>
                  <a:pt x="255" y="256"/>
                </a:lnTo>
                <a:lnTo>
                  <a:pt x="308" y="274"/>
                </a:lnTo>
                <a:lnTo>
                  <a:pt x="335" y="283"/>
                </a:lnTo>
                <a:lnTo>
                  <a:pt x="361" y="296"/>
                </a:lnTo>
                <a:lnTo>
                  <a:pt x="375" y="303"/>
                </a:lnTo>
                <a:lnTo>
                  <a:pt x="386" y="310"/>
                </a:lnTo>
                <a:lnTo>
                  <a:pt x="397" y="319"/>
                </a:lnTo>
                <a:lnTo>
                  <a:pt x="408" y="329"/>
                </a:lnTo>
                <a:lnTo>
                  <a:pt x="418" y="340"/>
                </a:lnTo>
                <a:lnTo>
                  <a:pt x="427" y="352"/>
                </a:lnTo>
                <a:lnTo>
                  <a:pt x="435" y="366"/>
                </a:lnTo>
                <a:lnTo>
                  <a:pt x="441" y="379"/>
                </a:lnTo>
                <a:lnTo>
                  <a:pt x="446" y="395"/>
                </a:lnTo>
                <a:lnTo>
                  <a:pt x="450" y="414"/>
                </a:lnTo>
                <a:lnTo>
                  <a:pt x="452" y="432"/>
                </a:lnTo>
                <a:lnTo>
                  <a:pt x="454" y="453"/>
                </a:lnTo>
                <a:lnTo>
                  <a:pt x="454" y="453"/>
                </a:lnTo>
                <a:lnTo>
                  <a:pt x="452" y="464"/>
                </a:lnTo>
                <a:lnTo>
                  <a:pt x="451" y="482"/>
                </a:lnTo>
                <a:lnTo>
                  <a:pt x="448" y="500"/>
                </a:lnTo>
                <a:lnTo>
                  <a:pt x="444" y="517"/>
                </a:lnTo>
                <a:lnTo>
                  <a:pt x="444" y="517"/>
                </a:lnTo>
                <a:lnTo>
                  <a:pt x="439" y="533"/>
                </a:lnTo>
                <a:lnTo>
                  <a:pt x="433" y="549"/>
                </a:lnTo>
                <a:lnTo>
                  <a:pt x="423" y="568"/>
                </a:lnTo>
                <a:lnTo>
                  <a:pt x="409" y="586"/>
                </a:lnTo>
                <a:lnTo>
                  <a:pt x="409" y="586"/>
                </a:lnTo>
                <a:lnTo>
                  <a:pt x="403" y="594"/>
                </a:lnTo>
                <a:lnTo>
                  <a:pt x="392" y="602"/>
                </a:lnTo>
                <a:lnTo>
                  <a:pt x="377" y="614"/>
                </a:lnTo>
                <a:lnTo>
                  <a:pt x="363" y="623"/>
                </a:lnTo>
                <a:lnTo>
                  <a:pt x="345" y="634"/>
                </a:lnTo>
                <a:lnTo>
                  <a:pt x="330" y="643"/>
                </a:lnTo>
                <a:lnTo>
                  <a:pt x="319" y="648"/>
                </a:lnTo>
                <a:lnTo>
                  <a:pt x="311" y="650"/>
                </a:lnTo>
                <a:lnTo>
                  <a:pt x="40" y="650"/>
                </a:lnTo>
                <a:lnTo>
                  <a:pt x="40" y="650"/>
                </a:lnTo>
                <a:lnTo>
                  <a:pt x="32" y="646"/>
                </a:lnTo>
                <a:lnTo>
                  <a:pt x="26" y="642"/>
                </a:lnTo>
                <a:lnTo>
                  <a:pt x="15" y="638"/>
                </a:lnTo>
                <a:lnTo>
                  <a:pt x="11" y="636"/>
                </a:lnTo>
                <a:lnTo>
                  <a:pt x="8" y="633"/>
                </a:lnTo>
                <a:lnTo>
                  <a:pt x="7" y="631"/>
                </a:lnTo>
                <a:lnTo>
                  <a:pt x="5" y="626"/>
                </a:lnTo>
                <a:lnTo>
                  <a:pt x="5" y="626"/>
                </a:lnTo>
                <a:lnTo>
                  <a:pt x="7" y="607"/>
                </a:lnTo>
                <a:lnTo>
                  <a:pt x="11" y="575"/>
                </a:lnTo>
                <a:lnTo>
                  <a:pt x="20" y="503"/>
                </a:lnTo>
                <a:lnTo>
                  <a:pt x="20" y="503"/>
                </a:lnTo>
                <a:lnTo>
                  <a:pt x="39" y="510"/>
                </a:lnTo>
                <a:lnTo>
                  <a:pt x="58" y="517"/>
                </a:lnTo>
                <a:lnTo>
                  <a:pt x="79" y="524"/>
                </a:lnTo>
                <a:lnTo>
                  <a:pt x="101" y="530"/>
                </a:lnTo>
                <a:lnTo>
                  <a:pt x="124" y="535"/>
                </a:lnTo>
                <a:lnTo>
                  <a:pt x="144" y="538"/>
                </a:lnTo>
                <a:lnTo>
                  <a:pt x="164" y="541"/>
                </a:lnTo>
                <a:lnTo>
                  <a:pt x="183" y="542"/>
                </a:lnTo>
                <a:lnTo>
                  <a:pt x="183" y="542"/>
                </a:lnTo>
                <a:lnTo>
                  <a:pt x="201" y="542"/>
                </a:lnTo>
                <a:lnTo>
                  <a:pt x="221" y="540"/>
                </a:lnTo>
                <a:lnTo>
                  <a:pt x="238" y="536"/>
                </a:lnTo>
                <a:lnTo>
                  <a:pt x="247" y="533"/>
                </a:lnTo>
                <a:lnTo>
                  <a:pt x="255" y="530"/>
                </a:lnTo>
                <a:lnTo>
                  <a:pt x="263" y="526"/>
                </a:lnTo>
                <a:lnTo>
                  <a:pt x="270" y="521"/>
                </a:lnTo>
                <a:lnTo>
                  <a:pt x="276" y="515"/>
                </a:lnTo>
                <a:lnTo>
                  <a:pt x="281" y="509"/>
                </a:lnTo>
                <a:lnTo>
                  <a:pt x="285" y="501"/>
                </a:lnTo>
                <a:lnTo>
                  <a:pt x="289" y="493"/>
                </a:lnTo>
                <a:lnTo>
                  <a:pt x="290" y="484"/>
                </a:lnTo>
                <a:lnTo>
                  <a:pt x="291" y="473"/>
                </a:lnTo>
                <a:lnTo>
                  <a:pt x="291" y="473"/>
                </a:lnTo>
                <a:lnTo>
                  <a:pt x="290" y="462"/>
                </a:lnTo>
                <a:lnTo>
                  <a:pt x="287" y="451"/>
                </a:lnTo>
                <a:lnTo>
                  <a:pt x="284" y="442"/>
                </a:lnTo>
                <a:lnTo>
                  <a:pt x="279" y="434"/>
                </a:lnTo>
                <a:lnTo>
                  <a:pt x="273" y="426"/>
                </a:lnTo>
                <a:lnTo>
                  <a:pt x="264" y="420"/>
                </a:lnTo>
                <a:lnTo>
                  <a:pt x="255" y="414"/>
                </a:lnTo>
                <a:lnTo>
                  <a:pt x="245" y="408"/>
                </a:lnTo>
                <a:lnTo>
                  <a:pt x="223" y="399"/>
                </a:lnTo>
                <a:lnTo>
                  <a:pt x="199" y="391"/>
                </a:lnTo>
                <a:lnTo>
                  <a:pt x="146" y="373"/>
                </a:lnTo>
                <a:lnTo>
                  <a:pt x="119" y="363"/>
                </a:lnTo>
                <a:lnTo>
                  <a:pt x="93" y="351"/>
                </a:lnTo>
                <a:lnTo>
                  <a:pt x="79" y="344"/>
                </a:lnTo>
                <a:lnTo>
                  <a:pt x="68" y="336"/>
                </a:lnTo>
                <a:lnTo>
                  <a:pt x="57" y="328"/>
                </a:lnTo>
                <a:lnTo>
                  <a:pt x="46" y="318"/>
                </a:lnTo>
                <a:lnTo>
                  <a:pt x="36" y="307"/>
                </a:lnTo>
                <a:lnTo>
                  <a:pt x="27" y="294"/>
                </a:lnTo>
                <a:lnTo>
                  <a:pt x="19" y="282"/>
                </a:lnTo>
                <a:lnTo>
                  <a:pt x="13" y="267"/>
                </a:lnTo>
                <a:lnTo>
                  <a:pt x="8" y="251"/>
                </a:lnTo>
                <a:lnTo>
                  <a:pt x="4" y="233"/>
                </a:lnTo>
                <a:lnTo>
                  <a:pt x="2" y="213"/>
                </a:lnTo>
                <a:lnTo>
                  <a:pt x="0" y="192"/>
                </a:lnTo>
                <a:lnTo>
                  <a:pt x="0" y="192"/>
                </a:lnTo>
                <a:lnTo>
                  <a:pt x="0" y="176"/>
                </a:lnTo>
                <a:lnTo>
                  <a:pt x="2" y="161"/>
                </a:lnTo>
                <a:lnTo>
                  <a:pt x="4" y="148"/>
                </a:lnTo>
                <a:lnTo>
                  <a:pt x="8" y="134"/>
                </a:lnTo>
                <a:lnTo>
                  <a:pt x="11" y="122"/>
                </a:lnTo>
                <a:lnTo>
                  <a:pt x="15" y="111"/>
                </a:lnTo>
                <a:lnTo>
                  <a:pt x="21" y="100"/>
                </a:lnTo>
                <a:lnTo>
                  <a:pt x="26" y="90"/>
                </a:lnTo>
                <a:lnTo>
                  <a:pt x="34" y="80"/>
                </a:lnTo>
                <a:lnTo>
                  <a:pt x="40" y="71"/>
                </a:lnTo>
                <a:lnTo>
                  <a:pt x="48" y="63"/>
                </a:lnTo>
                <a:lnTo>
                  <a:pt x="56" y="55"/>
                </a:lnTo>
                <a:lnTo>
                  <a:pt x="73" y="42"/>
                </a:lnTo>
                <a:lnTo>
                  <a:pt x="93" y="31"/>
                </a:lnTo>
                <a:lnTo>
                  <a:pt x="114" y="22"/>
                </a:lnTo>
                <a:lnTo>
                  <a:pt x="135" y="15"/>
                </a:lnTo>
                <a:lnTo>
                  <a:pt x="157" y="10"/>
                </a:lnTo>
                <a:lnTo>
                  <a:pt x="179" y="6"/>
                </a:lnTo>
                <a:lnTo>
                  <a:pt x="201" y="2"/>
                </a:lnTo>
                <a:lnTo>
                  <a:pt x="223" y="1"/>
                </a:lnTo>
                <a:lnTo>
                  <a:pt x="266" y="0"/>
                </a:lnTo>
                <a:lnTo>
                  <a:pt x="266" y="0"/>
                </a:lnTo>
                <a:lnTo>
                  <a:pt x="312" y="0"/>
                </a:lnTo>
                <a:lnTo>
                  <a:pt x="345" y="2"/>
                </a:lnTo>
                <a:lnTo>
                  <a:pt x="375" y="5"/>
                </a:lnTo>
                <a:lnTo>
                  <a:pt x="375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8" name="Freeform 10"/>
          <p:cNvSpPr>
            <a:spLocks/>
          </p:cNvSpPr>
          <p:nvPr userDrawn="1"/>
        </p:nvSpPr>
        <p:spPr bwMode="auto">
          <a:xfrm>
            <a:off x="5583238" y="1579563"/>
            <a:ext cx="296863" cy="330200"/>
          </a:xfrm>
          <a:custGeom>
            <a:avLst/>
            <a:gdLst/>
            <a:ahLst/>
            <a:cxnLst>
              <a:cxn ang="0">
                <a:pos x="162" y="0"/>
              </a:cxn>
              <a:cxn ang="0">
                <a:pos x="162" y="256"/>
              </a:cxn>
              <a:cxn ang="0">
                <a:pos x="355" y="0"/>
              </a:cxn>
              <a:cxn ang="0">
                <a:pos x="552" y="0"/>
              </a:cxn>
              <a:cxn ang="0">
                <a:pos x="325" y="295"/>
              </a:cxn>
              <a:cxn ang="0">
                <a:pos x="561" y="621"/>
              </a:cxn>
              <a:cxn ang="0">
                <a:pos x="359" y="621"/>
              </a:cxn>
              <a:cxn ang="0">
                <a:pos x="162" y="345"/>
              </a:cxn>
              <a:cxn ang="0">
                <a:pos x="162" y="625"/>
              </a:cxn>
              <a:cxn ang="0">
                <a:pos x="0" y="625"/>
              </a:cxn>
              <a:cxn ang="0">
                <a:pos x="0" y="0"/>
              </a:cxn>
              <a:cxn ang="0">
                <a:pos x="162" y="0"/>
              </a:cxn>
            </a:cxnLst>
            <a:rect l="0" t="0" r="r" b="b"/>
            <a:pathLst>
              <a:path w="561" h="625">
                <a:moveTo>
                  <a:pt x="162" y="0"/>
                </a:moveTo>
                <a:lnTo>
                  <a:pt x="162" y="256"/>
                </a:lnTo>
                <a:lnTo>
                  <a:pt x="355" y="0"/>
                </a:lnTo>
                <a:lnTo>
                  <a:pt x="552" y="0"/>
                </a:lnTo>
                <a:lnTo>
                  <a:pt x="325" y="295"/>
                </a:lnTo>
                <a:lnTo>
                  <a:pt x="561" y="621"/>
                </a:lnTo>
                <a:lnTo>
                  <a:pt x="359" y="621"/>
                </a:lnTo>
                <a:lnTo>
                  <a:pt x="162" y="345"/>
                </a:lnTo>
                <a:lnTo>
                  <a:pt x="162" y="625"/>
                </a:lnTo>
                <a:lnTo>
                  <a:pt x="0" y="625"/>
                </a:lnTo>
                <a:lnTo>
                  <a:pt x="0" y="0"/>
                </a:lnTo>
                <a:lnTo>
                  <a:pt x="16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9" name="Freeform 11"/>
          <p:cNvSpPr>
            <a:spLocks/>
          </p:cNvSpPr>
          <p:nvPr userDrawn="1"/>
        </p:nvSpPr>
        <p:spPr bwMode="auto">
          <a:xfrm>
            <a:off x="5922963" y="1562100"/>
            <a:ext cx="239713" cy="352425"/>
          </a:xfrm>
          <a:custGeom>
            <a:avLst/>
            <a:gdLst/>
            <a:ahLst/>
            <a:cxnLst>
              <a:cxn ang="0">
                <a:pos x="444" y="183"/>
              </a:cxn>
              <a:cxn ang="0">
                <a:pos x="439" y="227"/>
              </a:cxn>
              <a:cxn ang="0">
                <a:pos x="425" y="271"/>
              </a:cxn>
              <a:cxn ang="0">
                <a:pos x="404" y="315"/>
              </a:cxn>
              <a:cxn ang="0">
                <a:pos x="376" y="360"/>
              </a:cxn>
              <a:cxn ang="0">
                <a:pos x="342" y="405"/>
              </a:cxn>
              <a:cxn ang="0">
                <a:pos x="302" y="448"/>
              </a:cxn>
              <a:cxn ang="0">
                <a:pos x="259" y="491"/>
              </a:cxn>
              <a:cxn ang="0">
                <a:pos x="212" y="533"/>
              </a:cxn>
              <a:cxn ang="0">
                <a:pos x="215" y="535"/>
              </a:cxn>
              <a:cxn ang="0">
                <a:pos x="250" y="537"/>
              </a:cxn>
              <a:cxn ang="0">
                <a:pos x="454" y="533"/>
              </a:cxn>
              <a:cxn ang="0">
                <a:pos x="0" y="666"/>
              </a:cxn>
              <a:cxn ang="0">
                <a:pos x="0" y="533"/>
              </a:cxn>
              <a:cxn ang="0">
                <a:pos x="32" y="502"/>
              </a:cxn>
              <a:cxn ang="0">
                <a:pos x="116" y="424"/>
              </a:cxn>
              <a:cxn ang="0">
                <a:pos x="184" y="357"/>
              </a:cxn>
              <a:cxn ang="0">
                <a:pos x="222" y="313"/>
              </a:cxn>
              <a:cxn ang="0">
                <a:pos x="252" y="268"/>
              </a:cxn>
              <a:cxn ang="0">
                <a:pos x="266" y="238"/>
              </a:cxn>
              <a:cxn ang="0">
                <a:pos x="271" y="218"/>
              </a:cxn>
              <a:cxn ang="0">
                <a:pos x="271" y="208"/>
              </a:cxn>
              <a:cxn ang="0">
                <a:pos x="269" y="183"/>
              </a:cxn>
              <a:cxn ang="0">
                <a:pos x="263" y="165"/>
              </a:cxn>
              <a:cxn ang="0">
                <a:pos x="253" y="150"/>
              </a:cxn>
              <a:cxn ang="0">
                <a:pos x="242" y="140"/>
              </a:cxn>
              <a:cxn ang="0">
                <a:pos x="227" y="134"/>
              </a:cxn>
              <a:cxn ang="0">
                <a:pos x="195" y="129"/>
              </a:cxn>
              <a:cxn ang="0">
                <a:pos x="178" y="129"/>
              </a:cxn>
              <a:cxn ang="0">
                <a:pos x="140" y="132"/>
              </a:cxn>
              <a:cxn ang="0">
                <a:pos x="100" y="139"/>
              </a:cxn>
              <a:cxn ang="0">
                <a:pos x="58" y="153"/>
              </a:cxn>
              <a:cxn ang="0">
                <a:pos x="15" y="169"/>
              </a:cxn>
              <a:cxn ang="0">
                <a:pos x="14" y="139"/>
              </a:cxn>
              <a:cxn ang="0">
                <a:pos x="10" y="65"/>
              </a:cxn>
              <a:cxn ang="0">
                <a:pos x="10" y="36"/>
              </a:cxn>
              <a:cxn ang="0">
                <a:pos x="37" y="21"/>
              </a:cxn>
              <a:cxn ang="0">
                <a:pos x="62" y="11"/>
              </a:cxn>
              <a:cxn ang="0">
                <a:pos x="108" y="1"/>
              </a:cxn>
              <a:cxn ang="0">
                <a:pos x="152" y="0"/>
              </a:cxn>
              <a:cxn ang="0">
                <a:pos x="197" y="1"/>
              </a:cxn>
              <a:cxn ang="0">
                <a:pos x="241" y="2"/>
              </a:cxn>
              <a:cxn ang="0">
                <a:pos x="284" y="8"/>
              </a:cxn>
              <a:cxn ang="0">
                <a:pos x="326" y="18"/>
              </a:cxn>
              <a:cxn ang="0">
                <a:pos x="364" y="34"/>
              </a:cxn>
              <a:cxn ang="0">
                <a:pos x="396" y="59"/>
              </a:cxn>
              <a:cxn ang="0">
                <a:pos x="415" y="81"/>
              </a:cxn>
              <a:cxn ang="0">
                <a:pos x="427" y="100"/>
              </a:cxn>
              <a:cxn ang="0">
                <a:pos x="435" y="121"/>
              </a:cxn>
              <a:cxn ang="0">
                <a:pos x="440" y="144"/>
              </a:cxn>
              <a:cxn ang="0">
                <a:pos x="444" y="170"/>
              </a:cxn>
              <a:cxn ang="0">
                <a:pos x="444" y="183"/>
              </a:cxn>
            </a:cxnLst>
            <a:rect l="0" t="0" r="r" b="b"/>
            <a:pathLst>
              <a:path w="454" h="666">
                <a:moveTo>
                  <a:pt x="444" y="183"/>
                </a:moveTo>
                <a:lnTo>
                  <a:pt x="444" y="183"/>
                </a:lnTo>
                <a:lnTo>
                  <a:pt x="443" y="204"/>
                </a:lnTo>
                <a:lnTo>
                  <a:pt x="439" y="227"/>
                </a:lnTo>
                <a:lnTo>
                  <a:pt x="434" y="249"/>
                </a:lnTo>
                <a:lnTo>
                  <a:pt x="425" y="271"/>
                </a:lnTo>
                <a:lnTo>
                  <a:pt x="415" y="293"/>
                </a:lnTo>
                <a:lnTo>
                  <a:pt x="404" y="315"/>
                </a:lnTo>
                <a:lnTo>
                  <a:pt x="391" y="337"/>
                </a:lnTo>
                <a:lnTo>
                  <a:pt x="376" y="360"/>
                </a:lnTo>
                <a:lnTo>
                  <a:pt x="360" y="383"/>
                </a:lnTo>
                <a:lnTo>
                  <a:pt x="342" y="405"/>
                </a:lnTo>
                <a:lnTo>
                  <a:pt x="323" y="427"/>
                </a:lnTo>
                <a:lnTo>
                  <a:pt x="302" y="448"/>
                </a:lnTo>
                <a:lnTo>
                  <a:pt x="281" y="470"/>
                </a:lnTo>
                <a:lnTo>
                  <a:pt x="259" y="491"/>
                </a:lnTo>
                <a:lnTo>
                  <a:pt x="236" y="512"/>
                </a:lnTo>
                <a:lnTo>
                  <a:pt x="212" y="533"/>
                </a:lnTo>
                <a:lnTo>
                  <a:pt x="212" y="533"/>
                </a:lnTo>
                <a:lnTo>
                  <a:pt x="215" y="535"/>
                </a:lnTo>
                <a:lnTo>
                  <a:pt x="220" y="536"/>
                </a:lnTo>
                <a:lnTo>
                  <a:pt x="250" y="537"/>
                </a:lnTo>
                <a:lnTo>
                  <a:pt x="321" y="536"/>
                </a:lnTo>
                <a:lnTo>
                  <a:pt x="454" y="533"/>
                </a:lnTo>
                <a:lnTo>
                  <a:pt x="454" y="666"/>
                </a:lnTo>
                <a:lnTo>
                  <a:pt x="0" y="666"/>
                </a:lnTo>
                <a:lnTo>
                  <a:pt x="0" y="533"/>
                </a:lnTo>
                <a:lnTo>
                  <a:pt x="0" y="533"/>
                </a:lnTo>
                <a:lnTo>
                  <a:pt x="15" y="519"/>
                </a:lnTo>
                <a:lnTo>
                  <a:pt x="32" y="502"/>
                </a:lnTo>
                <a:lnTo>
                  <a:pt x="72" y="466"/>
                </a:lnTo>
                <a:lnTo>
                  <a:pt x="116" y="424"/>
                </a:lnTo>
                <a:lnTo>
                  <a:pt x="162" y="379"/>
                </a:lnTo>
                <a:lnTo>
                  <a:pt x="184" y="357"/>
                </a:lnTo>
                <a:lnTo>
                  <a:pt x="204" y="335"/>
                </a:lnTo>
                <a:lnTo>
                  <a:pt x="222" y="313"/>
                </a:lnTo>
                <a:lnTo>
                  <a:pt x="239" y="291"/>
                </a:lnTo>
                <a:lnTo>
                  <a:pt x="252" y="268"/>
                </a:lnTo>
                <a:lnTo>
                  <a:pt x="263" y="247"/>
                </a:lnTo>
                <a:lnTo>
                  <a:pt x="266" y="238"/>
                </a:lnTo>
                <a:lnTo>
                  <a:pt x="269" y="227"/>
                </a:lnTo>
                <a:lnTo>
                  <a:pt x="271" y="218"/>
                </a:lnTo>
                <a:lnTo>
                  <a:pt x="271" y="208"/>
                </a:lnTo>
                <a:lnTo>
                  <a:pt x="271" y="208"/>
                </a:lnTo>
                <a:lnTo>
                  <a:pt x="271" y="195"/>
                </a:lnTo>
                <a:lnTo>
                  <a:pt x="269" y="183"/>
                </a:lnTo>
                <a:lnTo>
                  <a:pt x="266" y="174"/>
                </a:lnTo>
                <a:lnTo>
                  <a:pt x="263" y="165"/>
                </a:lnTo>
                <a:lnTo>
                  <a:pt x="259" y="158"/>
                </a:lnTo>
                <a:lnTo>
                  <a:pt x="253" y="150"/>
                </a:lnTo>
                <a:lnTo>
                  <a:pt x="248" y="145"/>
                </a:lnTo>
                <a:lnTo>
                  <a:pt x="242" y="140"/>
                </a:lnTo>
                <a:lnTo>
                  <a:pt x="234" y="138"/>
                </a:lnTo>
                <a:lnTo>
                  <a:pt x="227" y="134"/>
                </a:lnTo>
                <a:lnTo>
                  <a:pt x="211" y="132"/>
                </a:lnTo>
                <a:lnTo>
                  <a:pt x="195" y="129"/>
                </a:lnTo>
                <a:lnTo>
                  <a:pt x="178" y="129"/>
                </a:lnTo>
                <a:lnTo>
                  <a:pt x="178" y="129"/>
                </a:lnTo>
                <a:lnTo>
                  <a:pt x="159" y="130"/>
                </a:lnTo>
                <a:lnTo>
                  <a:pt x="140" y="132"/>
                </a:lnTo>
                <a:lnTo>
                  <a:pt x="120" y="135"/>
                </a:lnTo>
                <a:lnTo>
                  <a:pt x="100" y="139"/>
                </a:lnTo>
                <a:lnTo>
                  <a:pt x="79" y="145"/>
                </a:lnTo>
                <a:lnTo>
                  <a:pt x="58" y="153"/>
                </a:lnTo>
                <a:lnTo>
                  <a:pt x="37" y="160"/>
                </a:lnTo>
                <a:lnTo>
                  <a:pt x="15" y="169"/>
                </a:lnTo>
                <a:lnTo>
                  <a:pt x="15" y="169"/>
                </a:lnTo>
                <a:lnTo>
                  <a:pt x="14" y="139"/>
                </a:lnTo>
                <a:lnTo>
                  <a:pt x="13" y="107"/>
                </a:lnTo>
                <a:lnTo>
                  <a:pt x="10" y="65"/>
                </a:lnTo>
                <a:lnTo>
                  <a:pt x="10" y="36"/>
                </a:lnTo>
                <a:lnTo>
                  <a:pt x="10" y="36"/>
                </a:lnTo>
                <a:lnTo>
                  <a:pt x="24" y="28"/>
                </a:lnTo>
                <a:lnTo>
                  <a:pt x="37" y="21"/>
                </a:lnTo>
                <a:lnTo>
                  <a:pt x="50" y="16"/>
                </a:lnTo>
                <a:lnTo>
                  <a:pt x="62" y="11"/>
                </a:lnTo>
                <a:lnTo>
                  <a:pt x="85" y="5"/>
                </a:lnTo>
                <a:lnTo>
                  <a:pt x="108" y="1"/>
                </a:lnTo>
                <a:lnTo>
                  <a:pt x="130" y="0"/>
                </a:lnTo>
                <a:lnTo>
                  <a:pt x="152" y="0"/>
                </a:lnTo>
                <a:lnTo>
                  <a:pt x="197" y="1"/>
                </a:lnTo>
                <a:lnTo>
                  <a:pt x="197" y="1"/>
                </a:lnTo>
                <a:lnTo>
                  <a:pt x="218" y="1"/>
                </a:lnTo>
                <a:lnTo>
                  <a:pt x="241" y="2"/>
                </a:lnTo>
                <a:lnTo>
                  <a:pt x="263" y="5"/>
                </a:lnTo>
                <a:lnTo>
                  <a:pt x="284" y="8"/>
                </a:lnTo>
                <a:lnTo>
                  <a:pt x="305" y="12"/>
                </a:lnTo>
                <a:lnTo>
                  <a:pt x="326" y="18"/>
                </a:lnTo>
                <a:lnTo>
                  <a:pt x="345" y="26"/>
                </a:lnTo>
                <a:lnTo>
                  <a:pt x="364" y="34"/>
                </a:lnTo>
                <a:lnTo>
                  <a:pt x="380" y="45"/>
                </a:lnTo>
                <a:lnTo>
                  <a:pt x="396" y="59"/>
                </a:lnTo>
                <a:lnTo>
                  <a:pt x="409" y="74"/>
                </a:lnTo>
                <a:lnTo>
                  <a:pt x="415" y="81"/>
                </a:lnTo>
                <a:lnTo>
                  <a:pt x="422" y="91"/>
                </a:lnTo>
                <a:lnTo>
                  <a:pt x="427" y="100"/>
                </a:lnTo>
                <a:lnTo>
                  <a:pt x="430" y="110"/>
                </a:lnTo>
                <a:lnTo>
                  <a:pt x="435" y="121"/>
                </a:lnTo>
                <a:lnTo>
                  <a:pt x="438" y="132"/>
                </a:lnTo>
                <a:lnTo>
                  <a:pt x="440" y="144"/>
                </a:lnTo>
                <a:lnTo>
                  <a:pt x="443" y="156"/>
                </a:lnTo>
                <a:lnTo>
                  <a:pt x="444" y="170"/>
                </a:lnTo>
                <a:lnTo>
                  <a:pt x="444" y="183"/>
                </a:lnTo>
                <a:lnTo>
                  <a:pt x="444" y="183"/>
                </a:lnTo>
                <a:close/>
              </a:path>
            </a:pathLst>
          </a:custGeom>
          <a:solidFill>
            <a:srgbClr val="50A12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60" name="Freeform 12"/>
          <p:cNvSpPr>
            <a:spLocks/>
          </p:cNvSpPr>
          <p:nvPr userDrawn="1"/>
        </p:nvSpPr>
        <p:spPr bwMode="auto">
          <a:xfrm>
            <a:off x="4608513" y="627063"/>
            <a:ext cx="584200" cy="636588"/>
          </a:xfrm>
          <a:custGeom>
            <a:avLst/>
            <a:gdLst/>
            <a:ahLst/>
            <a:cxnLst>
              <a:cxn ang="0">
                <a:pos x="1069" y="0"/>
              </a:cxn>
              <a:cxn ang="0">
                <a:pos x="1093" y="133"/>
              </a:cxn>
              <a:cxn ang="0">
                <a:pos x="1100" y="205"/>
              </a:cxn>
              <a:cxn ang="0">
                <a:pos x="1104" y="271"/>
              </a:cxn>
              <a:cxn ang="0">
                <a:pos x="1104" y="298"/>
              </a:cxn>
              <a:cxn ang="0">
                <a:pos x="1100" y="354"/>
              </a:cxn>
              <a:cxn ang="0">
                <a:pos x="1093" y="413"/>
              </a:cxn>
              <a:cxn ang="0">
                <a:pos x="1082" y="474"/>
              </a:cxn>
              <a:cxn ang="0">
                <a:pos x="1067" y="537"/>
              </a:cxn>
              <a:cxn ang="0">
                <a:pos x="1048" y="601"/>
              </a:cxn>
              <a:cxn ang="0">
                <a:pos x="1025" y="664"/>
              </a:cxn>
              <a:cxn ang="0">
                <a:pos x="998" y="727"/>
              </a:cxn>
              <a:cxn ang="0">
                <a:pos x="964" y="789"/>
              </a:cxn>
              <a:cxn ang="0">
                <a:pos x="928" y="849"/>
              </a:cxn>
              <a:cxn ang="0">
                <a:pos x="886" y="906"/>
              </a:cxn>
              <a:cxn ang="0">
                <a:pos x="839" y="959"/>
              </a:cxn>
              <a:cxn ang="0">
                <a:pos x="786" y="1008"/>
              </a:cxn>
              <a:cxn ang="0">
                <a:pos x="728" y="1053"/>
              </a:cxn>
              <a:cxn ang="0">
                <a:pos x="664" y="1092"/>
              </a:cxn>
              <a:cxn ang="0">
                <a:pos x="594" y="1125"/>
              </a:cxn>
              <a:cxn ang="0">
                <a:pos x="557" y="1138"/>
              </a:cxn>
              <a:cxn ang="0">
                <a:pos x="437" y="1172"/>
              </a:cxn>
              <a:cxn ang="0">
                <a:pos x="347" y="1193"/>
              </a:cxn>
              <a:cxn ang="0">
                <a:pos x="291" y="1201"/>
              </a:cxn>
              <a:cxn ang="0">
                <a:pos x="0" y="1198"/>
              </a:cxn>
              <a:cxn ang="0">
                <a:pos x="0" y="729"/>
              </a:cxn>
              <a:cxn ang="0">
                <a:pos x="43" y="752"/>
              </a:cxn>
              <a:cxn ang="0">
                <a:pos x="90" y="766"/>
              </a:cxn>
              <a:cxn ang="0">
                <a:pos x="139" y="776"/>
              </a:cxn>
              <a:cxn ang="0">
                <a:pos x="187" y="779"/>
              </a:cxn>
              <a:cxn ang="0">
                <a:pos x="207" y="779"/>
              </a:cxn>
              <a:cxn ang="0">
                <a:pos x="246" y="774"/>
              </a:cxn>
              <a:cxn ang="0">
                <a:pos x="282" y="765"/>
              </a:cxn>
              <a:cxn ang="0">
                <a:pos x="317" y="752"/>
              </a:cxn>
              <a:cxn ang="0">
                <a:pos x="349" y="736"/>
              </a:cxn>
              <a:cxn ang="0">
                <a:pos x="378" y="715"/>
              </a:cxn>
              <a:cxn ang="0">
                <a:pos x="406" y="691"/>
              </a:cxn>
              <a:cxn ang="0">
                <a:pos x="431" y="665"/>
              </a:cxn>
              <a:cxn ang="0">
                <a:pos x="455" y="636"/>
              </a:cxn>
              <a:cxn ang="0">
                <a:pos x="475" y="604"/>
              </a:cxn>
              <a:cxn ang="0">
                <a:pos x="494" y="568"/>
              </a:cxn>
              <a:cxn ang="0">
                <a:pos x="510" y="532"/>
              </a:cxn>
              <a:cxn ang="0">
                <a:pos x="530" y="473"/>
              </a:cxn>
              <a:cxn ang="0">
                <a:pos x="547" y="389"/>
              </a:cxn>
              <a:cxn ang="0">
                <a:pos x="552" y="177"/>
              </a:cxn>
              <a:cxn ang="0">
                <a:pos x="547" y="158"/>
              </a:cxn>
              <a:cxn ang="0">
                <a:pos x="533" y="89"/>
              </a:cxn>
              <a:cxn ang="0">
                <a:pos x="521" y="42"/>
              </a:cxn>
              <a:cxn ang="0">
                <a:pos x="507" y="10"/>
              </a:cxn>
              <a:cxn ang="0">
                <a:pos x="1069" y="0"/>
              </a:cxn>
            </a:cxnLst>
            <a:rect l="0" t="0" r="r" b="b"/>
            <a:pathLst>
              <a:path w="1104" h="1202">
                <a:moveTo>
                  <a:pt x="1069" y="0"/>
                </a:moveTo>
                <a:lnTo>
                  <a:pt x="1069" y="0"/>
                </a:lnTo>
                <a:lnTo>
                  <a:pt x="1080" y="64"/>
                </a:lnTo>
                <a:lnTo>
                  <a:pt x="1093" y="133"/>
                </a:lnTo>
                <a:lnTo>
                  <a:pt x="1096" y="169"/>
                </a:lnTo>
                <a:lnTo>
                  <a:pt x="1100" y="205"/>
                </a:lnTo>
                <a:lnTo>
                  <a:pt x="1102" y="239"/>
                </a:lnTo>
                <a:lnTo>
                  <a:pt x="1104" y="271"/>
                </a:lnTo>
                <a:lnTo>
                  <a:pt x="1104" y="271"/>
                </a:lnTo>
                <a:lnTo>
                  <a:pt x="1104" y="298"/>
                </a:lnTo>
                <a:lnTo>
                  <a:pt x="1102" y="325"/>
                </a:lnTo>
                <a:lnTo>
                  <a:pt x="1100" y="354"/>
                </a:lnTo>
                <a:lnTo>
                  <a:pt x="1096" y="383"/>
                </a:lnTo>
                <a:lnTo>
                  <a:pt x="1093" y="413"/>
                </a:lnTo>
                <a:lnTo>
                  <a:pt x="1088" y="444"/>
                </a:lnTo>
                <a:lnTo>
                  <a:pt x="1082" y="474"/>
                </a:lnTo>
                <a:lnTo>
                  <a:pt x="1075" y="505"/>
                </a:lnTo>
                <a:lnTo>
                  <a:pt x="1067" y="537"/>
                </a:lnTo>
                <a:lnTo>
                  <a:pt x="1058" y="569"/>
                </a:lnTo>
                <a:lnTo>
                  <a:pt x="1048" y="601"/>
                </a:lnTo>
                <a:lnTo>
                  <a:pt x="1037" y="632"/>
                </a:lnTo>
                <a:lnTo>
                  <a:pt x="1025" y="664"/>
                </a:lnTo>
                <a:lnTo>
                  <a:pt x="1011" y="696"/>
                </a:lnTo>
                <a:lnTo>
                  <a:pt x="998" y="727"/>
                </a:lnTo>
                <a:lnTo>
                  <a:pt x="982" y="758"/>
                </a:lnTo>
                <a:lnTo>
                  <a:pt x="964" y="789"/>
                </a:lnTo>
                <a:lnTo>
                  <a:pt x="947" y="819"/>
                </a:lnTo>
                <a:lnTo>
                  <a:pt x="928" y="849"/>
                </a:lnTo>
                <a:lnTo>
                  <a:pt x="908" y="877"/>
                </a:lnTo>
                <a:lnTo>
                  <a:pt x="886" y="906"/>
                </a:lnTo>
                <a:lnTo>
                  <a:pt x="862" y="933"/>
                </a:lnTo>
                <a:lnTo>
                  <a:pt x="839" y="959"/>
                </a:lnTo>
                <a:lnTo>
                  <a:pt x="813" y="984"/>
                </a:lnTo>
                <a:lnTo>
                  <a:pt x="786" y="1008"/>
                </a:lnTo>
                <a:lnTo>
                  <a:pt x="758" y="1031"/>
                </a:lnTo>
                <a:lnTo>
                  <a:pt x="728" y="1053"/>
                </a:lnTo>
                <a:lnTo>
                  <a:pt x="696" y="1073"/>
                </a:lnTo>
                <a:lnTo>
                  <a:pt x="664" y="1092"/>
                </a:lnTo>
                <a:lnTo>
                  <a:pt x="629" y="1109"/>
                </a:lnTo>
                <a:lnTo>
                  <a:pt x="594" y="1125"/>
                </a:lnTo>
                <a:lnTo>
                  <a:pt x="557" y="1138"/>
                </a:lnTo>
                <a:lnTo>
                  <a:pt x="557" y="1138"/>
                </a:lnTo>
                <a:lnTo>
                  <a:pt x="516" y="1151"/>
                </a:lnTo>
                <a:lnTo>
                  <a:pt x="437" y="1172"/>
                </a:lnTo>
                <a:lnTo>
                  <a:pt x="392" y="1184"/>
                </a:lnTo>
                <a:lnTo>
                  <a:pt x="347" y="1193"/>
                </a:lnTo>
                <a:lnTo>
                  <a:pt x="307" y="1200"/>
                </a:lnTo>
                <a:lnTo>
                  <a:pt x="291" y="1201"/>
                </a:lnTo>
                <a:lnTo>
                  <a:pt x="276" y="1202"/>
                </a:lnTo>
                <a:lnTo>
                  <a:pt x="0" y="1198"/>
                </a:lnTo>
                <a:lnTo>
                  <a:pt x="0" y="729"/>
                </a:lnTo>
                <a:lnTo>
                  <a:pt x="0" y="729"/>
                </a:lnTo>
                <a:lnTo>
                  <a:pt x="21" y="742"/>
                </a:lnTo>
                <a:lnTo>
                  <a:pt x="43" y="752"/>
                </a:lnTo>
                <a:lnTo>
                  <a:pt x="67" y="760"/>
                </a:lnTo>
                <a:lnTo>
                  <a:pt x="90" y="766"/>
                </a:lnTo>
                <a:lnTo>
                  <a:pt x="115" y="772"/>
                </a:lnTo>
                <a:lnTo>
                  <a:pt x="139" y="776"/>
                </a:lnTo>
                <a:lnTo>
                  <a:pt x="163" y="777"/>
                </a:lnTo>
                <a:lnTo>
                  <a:pt x="187" y="779"/>
                </a:lnTo>
                <a:lnTo>
                  <a:pt x="187" y="779"/>
                </a:lnTo>
                <a:lnTo>
                  <a:pt x="207" y="779"/>
                </a:lnTo>
                <a:lnTo>
                  <a:pt x="227" y="776"/>
                </a:lnTo>
                <a:lnTo>
                  <a:pt x="246" y="774"/>
                </a:lnTo>
                <a:lnTo>
                  <a:pt x="265" y="770"/>
                </a:lnTo>
                <a:lnTo>
                  <a:pt x="282" y="765"/>
                </a:lnTo>
                <a:lnTo>
                  <a:pt x="299" y="759"/>
                </a:lnTo>
                <a:lnTo>
                  <a:pt x="317" y="752"/>
                </a:lnTo>
                <a:lnTo>
                  <a:pt x="333" y="744"/>
                </a:lnTo>
                <a:lnTo>
                  <a:pt x="349" y="736"/>
                </a:lnTo>
                <a:lnTo>
                  <a:pt x="363" y="726"/>
                </a:lnTo>
                <a:lnTo>
                  <a:pt x="378" y="715"/>
                </a:lnTo>
                <a:lnTo>
                  <a:pt x="393" y="704"/>
                </a:lnTo>
                <a:lnTo>
                  <a:pt x="406" y="691"/>
                </a:lnTo>
                <a:lnTo>
                  <a:pt x="419" y="679"/>
                </a:lnTo>
                <a:lnTo>
                  <a:pt x="431" y="665"/>
                </a:lnTo>
                <a:lnTo>
                  <a:pt x="443" y="651"/>
                </a:lnTo>
                <a:lnTo>
                  <a:pt x="455" y="636"/>
                </a:lnTo>
                <a:lnTo>
                  <a:pt x="466" y="620"/>
                </a:lnTo>
                <a:lnTo>
                  <a:pt x="475" y="604"/>
                </a:lnTo>
                <a:lnTo>
                  <a:pt x="485" y="586"/>
                </a:lnTo>
                <a:lnTo>
                  <a:pt x="494" y="568"/>
                </a:lnTo>
                <a:lnTo>
                  <a:pt x="503" y="551"/>
                </a:lnTo>
                <a:lnTo>
                  <a:pt x="510" y="532"/>
                </a:lnTo>
                <a:lnTo>
                  <a:pt x="517" y="513"/>
                </a:lnTo>
                <a:lnTo>
                  <a:pt x="530" y="473"/>
                </a:lnTo>
                <a:lnTo>
                  <a:pt x="540" y="431"/>
                </a:lnTo>
                <a:lnTo>
                  <a:pt x="547" y="389"/>
                </a:lnTo>
                <a:lnTo>
                  <a:pt x="552" y="345"/>
                </a:lnTo>
                <a:lnTo>
                  <a:pt x="552" y="177"/>
                </a:lnTo>
                <a:lnTo>
                  <a:pt x="552" y="177"/>
                </a:lnTo>
                <a:lnTo>
                  <a:pt x="547" y="158"/>
                </a:lnTo>
                <a:lnTo>
                  <a:pt x="542" y="136"/>
                </a:lnTo>
                <a:lnTo>
                  <a:pt x="533" y="89"/>
                </a:lnTo>
                <a:lnTo>
                  <a:pt x="527" y="65"/>
                </a:lnTo>
                <a:lnTo>
                  <a:pt x="521" y="42"/>
                </a:lnTo>
                <a:lnTo>
                  <a:pt x="512" y="20"/>
                </a:lnTo>
                <a:lnTo>
                  <a:pt x="507" y="10"/>
                </a:lnTo>
                <a:lnTo>
                  <a:pt x="503" y="0"/>
                </a:lnTo>
                <a:lnTo>
                  <a:pt x="1069" y="0"/>
                </a:lnTo>
                <a:close/>
              </a:path>
            </a:pathLst>
          </a:custGeom>
          <a:solidFill>
            <a:srgbClr val="A5CC8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 userDrawn="1">
            <p:ph type="title"/>
          </p:nvPr>
        </p:nvSpPr>
        <p:spPr>
          <a:xfrm>
            <a:off x="4572000" y="2204864"/>
            <a:ext cx="434116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Název prezentace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51" y="6187656"/>
            <a:ext cx="2591989" cy="5031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auto">
          <a:xfrm>
            <a:off x="3175" y="0"/>
            <a:ext cx="642938" cy="703263"/>
          </a:xfrm>
          <a:custGeom>
            <a:avLst/>
            <a:gdLst/>
            <a:ahLst/>
            <a:cxnLst>
              <a:cxn ang="0">
                <a:pos x="398" y="0"/>
              </a:cxn>
              <a:cxn ang="0">
                <a:pos x="398" y="0"/>
              </a:cxn>
              <a:cxn ang="0">
                <a:pos x="402" y="43"/>
              </a:cxn>
              <a:cxn ang="0">
                <a:pos x="405" y="70"/>
              </a:cxn>
              <a:cxn ang="0">
                <a:pos x="405" y="70"/>
              </a:cxn>
              <a:cxn ang="0">
                <a:pos x="403" y="94"/>
              </a:cxn>
              <a:cxn ang="0">
                <a:pos x="402" y="118"/>
              </a:cxn>
              <a:cxn ang="0">
                <a:pos x="398" y="144"/>
              </a:cxn>
              <a:cxn ang="0">
                <a:pos x="391" y="169"/>
              </a:cxn>
              <a:cxn ang="0">
                <a:pos x="385" y="195"/>
              </a:cxn>
              <a:cxn ang="0">
                <a:pos x="376" y="222"/>
              </a:cxn>
              <a:cxn ang="0">
                <a:pos x="364" y="248"/>
              </a:cxn>
              <a:cxn ang="0">
                <a:pos x="352" y="274"/>
              </a:cxn>
              <a:cxn ang="0">
                <a:pos x="337" y="299"/>
              </a:cxn>
              <a:cxn ang="0">
                <a:pos x="320" y="322"/>
              </a:cxn>
              <a:cxn ang="0">
                <a:pos x="301" y="344"/>
              </a:cxn>
              <a:cxn ang="0">
                <a:pos x="278" y="364"/>
              </a:cxn>
              <a:cxn ang="0">
                <a:pos x="255" y="383"/>
              </a:cxn>
              <a:cxn ang="0">
                <a:pos x="229" y="398"/>
              </a:cxn>
              <a:cxn ang="0">
                <a:pos x="200" y="412"/>
              </a:cxn>
              <a:cxn ang="0">
                <a:pos x="167" y="422"/>
              </a:cxn>
              <a:cxn ang="0">
                <a:pos x="167" y="422"/>
              </a:cxn>
              <a:cxn ang="0">
                <a:pos x="123" y="433"/>
              </a:cxn>
              <a:cxn ang="0">
                <a:pos x="90" y="440"/>
              </a:cxn>
              <a:cxn ang="0">
                <a:pos x="68" y="443"/>
              </a:cxn>
              <a:cxn ang="0">
                <a:pos x="0" y="443"/>
              </a:cxn>
              <a:cxn ang="0">
                <a:pos x="0" y="269"/>
              </a:cxn>
              <a:cxn ang="0">
                <a:pos x="0" y="269"/>
              </a:cxn>
              <a:cxn ang="0">
                <a:pos x="22" y="272"/>
              </a:cxn>
              <a:cxn ang="0">
                <a:pos x="39" y="274"/>
              </a:cxn>
              <a:cxn ang="0">
                <a:pos x="39" y="274"/>
              </a:cxn>
              <a:cxn ang="0">
                <a:pos x="54" y="272"/>
              </a:cxn>
              <a:cxn ang="0">
                <a:pos x="70" y="270"/>
              </a:cxn>
              <a:cxn ang="0">
                <a:pos x="85" y="265"/>
              </a:cxn>
              <a:cxn ang="0">
                <a:pos x="99" y="258"/>
              </a:cxn>
              <a:cxn ang="0">
                <a:pos x="111" y="250"/>
              </a:cxn>
              <a:cxn ang="0">
                <a:pos x="123" y="241"/>
              </a:cxn>
              <a:cxn ang="0">
                <a:pos x="133" y="229"/>
              </a:cxn>
              <a:cxn ang="0">
                <a:pos x="143" y="217"/>
              </a:cxn>
              <a:cxn ang="0">
                <a:pos x="152" y="205"/>
              </a:cxn>
              <a:cxn ang="0">
                <a:pos x="160" y="190"/>
              </a:cxn>
              <a:cxn ang="0">
                <a:pos x="167" y="174"/>
              </a:cxn>
              <a:cxn ang="0">
                <a:pos x="172" y="159"/>
              </a:cxn>
              <a:cxn ang="0">
                <a:pos x="178" y="144"/>
              </a:cxn>
              <a:cxn ang="0">
                <a:pos x="181" y="127"/>
              </a:cxn>
              <a:cxn ang="0">
                <a:pos x="183" y="109"/>
              </a:cxn>
              <a:cxn ang="0">
                <a:pos x="184" y="91"/>
              </a:cxn>
              <a:cxn ang="0">
                <a:pos x="184" y="41"/>
              </a:cxn>
              <a:cxn ang="0">
                <a:pos x="184" y="41"/>
              </a:cxn>
              <a:cxn ang="0">
                <a:pos x="181" y="21"/>
              </a:cxn>
              <a:cxn ang="0">
                <a:pos x="178" y="0"/>
              </a:cxn>
              <a:cxn ang="0">
                <a:pos x="398" y="0"/>
              </a:cxn>
            </a:cxnLst>
            <a:rect l="0" t="0" r="r" b="b"/>
            <a:pathLst>
              <a:path w="405" h="443">
                <a:moveTo>
                  <a:pt x="398" y="0"/>
                </a:moveTo>
                <a:lnTo>
                  <a:pt x="398" y="0"/>
                </a:lnTo>
                <a:lnTo>
                  <a:pt x="402" y="43"/>
                </a:lnTo>
                <a:lnTo>
                  <a:pt x="405" y="70"/>
                </a:lnTo>
                <a:lnTo>
                  <a:pt x="405" y="70"/>
                </a:lnTo>
                <a:lnTo>
                  <a:pt x="403" y="94"/>
                </a:lnTo>
                <a:lnTo>
                  <a:pt x="402" y="118"/>
                </a:lnTo>
                <a:lnTo>
                  <a:pt x="398" y="144"/>
                </a:lnTo>
                <a:lnTo>
                  <a:pt x="391" y="169"/>
                </a:lnTo>
                <a:lnTo>
                  <a:pt x="385" y="195"/>
                </a:lnTo>
                <a:lnTo>
                  <a:pt x="376" y="222"/>
                </a:lnTo>
                <a:lnTo>
                  <a:pt x="364" y="248"/>
                </a:lnTo>
                <a:lnTo>
                  <a:pt x="352" y="274"/>
                </a:lnTo>
                <a:lnTo>
                  <a:pt x="337" y="299"/>
                </a:lnTo>
                <a:lnTo>
                  <a:pt x="320" y="322"/>
                </a:lnTo>
                <a:lnTo>
                  <a:pt x="301" y="344"/>
                </a:lnTo>
                <a:lnTo>
                  <a:pt x="278" y="364"/>
                </a:lnTo>
                <a:lnTo>
                  <a:pt x="255" y="383"/>
                </a:lnTo>
                <a:lnTo>
                  <a:pt x="229" y="398"/>
                </a:lnTo>
                <a:lnTo>
                  <a:pt x="200" y="412"/>
                </a:lnTo>
                <a:lnTo>
                  <a:pt x="167" y="422"/>
                </a:lnTo>
                <a:lnTo>
                  <a:pt x="167" y="422"/>
                </a:lnTo>
                <a:lnTo>
                  <a:pt x="123" y="433"/>
                </a:lnTo>
                <a:lnTo>
                  <a:pt x="90" y="440"/>
                </a:lnTo>
                <a:lnTo>
                  <a:pt x="68" y="443"/>
                </a:lnTo>
                <a:lnTo>
                  <a:pt x="0" y="443"/>
                </a:lnTo>
                <a:lnTo>
                  <a:pt x="0" y="269"/>
                </a:lnTo>
                <a:lnTo>
                  <a:pt x="0" y="269"/>
                </a:lnTo>
                <a:lnTo>
                  <a:pt x="22" y="272"/>
                </a:lnTo>
                <a:lnTo>
                  <a:pt x="39" y="274"/>
                </a:lnTo>
                <a:lnTo>
                  <a:pt x="39" y="274"/>
                </a:lnTo>
                <a:lnTo>
                  <a:pt x="54" y="272"/>
                </a:lnTo>
                <a:lnTo>
                  <a:pt x="70" y="270"/>
                </a:lnTo>
                <a:lnTo>
                  <a:pt x="85" y="265"/>
                </a:lnTo>
                <a:lnTo>
                  <a:pt x="99" y="258"/>
                </a:lnTo>
                <a:lnTo>
                  <a:pt x="111" y="250"/>
                </a:lnTo>
                <a:lnTo>
                  <a:pt x="123" y="241"/>
                </a:lnTo>
                <a:lnTo>
                  <a:pt x="133" y="229"/>
                </a:lnTo>
                <a:lnTo>
                  <a:pt x="143" y="217"/>
                </a:lnTo>
                <a:lnTo>
                  <a:pt x="152" y="205"/>
                </a:lnTo>
                <a:lnTo>
                  <a:pt x="160" y="190"/>
                </a:lnTo>
                <a:lnTo>
                  <a:pt x="167" y="174"/>
                </a:lnTo>
                <a:lnTo>
                  <a:pt x="172" y="159"/>
                </a:lnTo>
                <a:lnTo>
                  <a:pt x="178" y="144"/>
                </a:lnTo>
                <a:lnTo>
                  <a:pt x="181" y="127"/>
                </a:lnTo>
                <a:lnTo>
                  <a:pt x="183" y="109"/>
                </a:lnTo>
                <a:lnTo>
                  <a:pt x="184" y="91"/>
                </a:lnTo>
                <a:lnTo>
                  <a:pt x="184" y="41"/>
                </a:lnTo>
                <a:lnTo>
                  <a:pt x="184" y="41"/>
                </a:lnTo>
                <a:lnTo>
                  <a:pt x="181" y="21"/>
                </a:lnTo>
                <a:lnTo>
                  <a:pt x="178" y="0"/>
                </a:lnTo>
                <a:lnTo>
                  <a:pt x="398" y="0"/>
                </a:lnTo>
                <a:close/>
              </a:path>
            </a:pathLst>
          </a:custGeom>
          <a:solidFill>
            <a:srgbClr val="50A12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4" name="Skupina 3"/>
          <p:cNvGrpSpPr/>
          <p:nvPr userDrawn="1"/>
        </p:nvGrpSpPr>
        <p:grpSpPr>
          <a:xfrm>
            <a:off x="8158163" y="115253"/>
            <a:ext cx="717550" cy="592138"/>
            <a:chOff x="8158163" y="23813"/>
            <a:chExt cx="717550" cy="592138"/>
          </a:xfrm>
        </p:grpSpPr>
        <p:sp>
          <p:nvSpPr>
            <p:cNvPr id="1030" name="Rectangle 6"/>
            <p:cNvSpPr>
              <a:spLocks noChangeArrowheads="1"/>
            </p:cNvSpPr>
            <p:nvPr userDrawn="1"/>
          </p:nvSpPr>
          <p:spPr bwMode="auto">
            <a:xfrm>
              <a:off x="8158163" y="23813"/>
              <a:ext cx="592138" cy="592138"/>
            </a:xfrm>
            <a:prstGeom prst="rect">
              <a:avLst/>
            </a:prstGeom>
            <a:solidFill>
              <a:srgbClr val="50A12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8158163" y="23813"/>
              <a:ext cx="269875" cy="293688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164" y="0"/>
                </a:cxn>
                <a:cxn ang="0">
                  <a:pos x="168" y="24"/>
                </a:cxn>
                <a:cxn ang="0">
                  <a:pos x="170" y="41"/>
                </a:cxn>
                <a:cxn ang="0">
                  <a:pos x="170" y="41"/>
                </a:cxn>
                <a:cxn ang="0">
                  <a:pos x="168" y="57"/>
                </a:cxn>
                <a:cxn ang="0">
                  <a:pos x="164" y="76"/>
                </a:cxn>
                <a:cxn ang="0">
                  <a:pos x="161" y="93"/>
                </a:cxn>
                <a:cxn ang="0">
                  <a:pos x="156" y="108"/>
                </a:cxn>
                <a:cxn ang="0">
                  <a:pos x="156" y="108"/>
                </a:cxn>
                <a:cxn ang="0">
                  <a:pos x="142" y="129"/>
                </a:cxn>
                <a:cxn ang="0">
                  <a:pos x="128" y="147"/>
                </a:cxn>
                <a:cxn ang="0">
                  <a:pos x="111" y="159"/>
                </a:cxn>
                <a:cxn ang="0">
                  <a:pos x="96" y="170"/>
                </a:cxn>
                <a:cxn ang="0">
                  <a:pos x="77" y="177"/>
                </a:cxn>
                <a:cxn ang="0">
                  <a:pos x="60" y="182"/>
                </a:cxn>
                <a:cxn ang="0">
                  <a:pos x="43" y="183"/>
                </a:cxn>
                <a:cxn ang="0">
                  <a:pos x="26" y="185"/>
                </a:cxn>
                <a:cxn ang="0">
                  <a:pos x="26" y="185"/>
                </a:cxn>
                <a:cxn ang="0">
                  <a:pos x="14" y="185"/>
                </a:cxn>
                <a:cxn ang="0">
                  <a:pos x="0" y="183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16" y="117"/>
                </a:cxn>
                <a:cxn ang="0">
                  <a:pos x="29" y="118"/>
                </a:cxn>
                <a:cxn ang="0">
                  <a:pos x="29" y="118"/>
                </a:cxn>
                <a:cxn ang="0">
                  <a:pos x="40" y="118"/>
                </a:cxn>
                <a:cxn ang="0">
                  <a:pos x="48" y="115"/>
                </a:cxn>
                <a:cxn ang="0">
                  <a:pos x="57" y="110"/>
                </a:cxn>
                <a:cxn ang="0">
                  <a:pos x="65" y="103"/>
                </a:cxn>
                <a:cxn ang="0">
                  <a:pos x="72" y="94"/>
                </a:cxn>
                <a:cxn ang="0">
                  <a:pos x="77" y="84"/>
                </a:cxn>
                <a:cxn ang="0">
                  <a:pos x="82" y="72"/>
                </a:cxn>
                <a:cxn ang="0">
                  <a:pos x="84" y="60"/>
                </a:cxn>
                <a:cxn ang="0">
                  <a:pos x="84" y="19"/>
                </a:cxn>
                <a:cxn ang="0">
                  <a:pos x="84" y="19"/>
                </a:cxn>
                <a:cxn ang="0">
                  <a:pos x="82" y="11"/>
                </a:cxn>
                <a:cxn ang="0">
                  <a:pos x="77" y="0"/>
                </a:cxn>
                <a:cxn ang="0">
                  <a:pos x="164" y="0"/>
                </a:cxn>
              </a:cxnLst>
              <a:rect l="0" t="0" r="r" b="b"/>
              <a:pathLst>
                <a:path w="170" h="185">
                  <a:moveTo>
                    <a:pt x="164" y="0"/>
                  </a:moveTo>
                  <a:lnTo>
                    <a:pt x="164" y="0"/>
                  </a:lnTo>
                  <a:lnTo>
                    <a:pt x="168" y="24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68" y="57"/>
                  </a:lnTo>
                  <a:lnTo>
                    <a:pt x="164" y="76"/>
                  </a:lnTo>
                  <a:lnTo>
                    <a:pt x="161" y="93"/>
                  </a:lnTo>
                  <a:lnTo>
                    <a:pt x="156" y="108"/>
                  </a:lnTo>
                  <a:lnTo>
                    <a:pt x="156" y="108"/>
                  </a:lnTo>
                  <a:lnTo>
                    <a:pt x="142" y="129"/>
                  </a:lnTo>
                  <a:lnTo>
                    <a:pt x="128" y="147"/>
                  </a:lnTo>
                  <a:lnTo>
                    <a:pt x="111" y="159"/>
                  </a:lnTo>
                  <a:lnTo>
                    <a:pt x="96" y="170"/>
                  </a:lnTo>
                  <a:lnTo>
                    <a:pt x="77" y="177"/>
                  </a:lnTo>
                  <a:lnTo>
                    <a:pt x="60" y="182"/>
                  </a:lnTo>
                  <a:lnTo>
                    <a:pt x="43" y="183"/>
                  </a:lnTo>
                  <a:lnTo>
                    <a:pt x="26" y="185"/>
                  </a:lnTo>
                  <a:lnTo>
                    <a:pt x="26" y="185"/>
                  </a:lnTo>
                  <a:lnTo>
                    <a:pt x="14" y="185"/>
                  </a:lnTo>
                  <a:lnTo>
                    <a:pt x="0" y="18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6" y="117"/>
                  </a:lnTo>
                  <a:lnTo>
                    <a:pt x="29" y="118"/>
                  </a:lnTo>
                  <a:lnTo>
                    <a:pt x="29" y="118"/>
                  </a:lnTo>
                  <a:lnTo>
                    <a:pt x="40" y="118"/>
                  </a:lnTo>
                  <a:lnTo>
                    <a:pt x="48" y="115"/>
                  </a:lnTo>
                  <a:lnTo>
                    <a:pt x="57" y="110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77" y="84"/>
                  </a:lnTo>
                  <a:lnTo>
                    <a:pt x="82" y="72"/>
                  </a:lnTo>
                  <a:lnTo>
                    <a:pt x="84" y="60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2" y="11"/>
                  </a:lnTo>
                  <a:lnTo>
                    <a:pt x="77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A5CC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8329613" y="466725"/>
              <a:ext cx="138113" cy="14763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63"/>
                </a:cxn>
                <a:cxn ang="0">
                  <a:pos x="63" y="63"/>
                </a:cxn>
                <a:cxn ang="0">
                  <a:pos x="65" y="10"/>
                </a:cxn>
                <a:cxn ang="0">
                  <a:pos x="63" y="0"/>
                </a:cxn>
                <a:cxn ang="0">
                  <a:pos x="87" y="0"/>
                </a:cxn>
                <a:cxn ang="0">
                  <a:pos x="87" y="93"/>
                </a:cxn>
                <a:cxn ang="0">
                  <a:pos x="55" y="93"/>
                </a:cxn>
                <a:cxn ang="0">
                  <a:pos x="20" y="29"/>
                </a:cxn>
                <a:cxn ang="0">
                  <a:pos x="20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31" y="0"/>
                </a:cxn>
              </a:cxnLst>
              <a:rect l="0" t="0" r="r" b="b"/>
              <a:pathLst>
                <a:path w="87" h="93">
                  <a:moveTo>
                    <a:pt x="31" y="0"/>
                  </a:moveTo>
                  <a:lnTo>
                    <a:pt x="63" y="63"/>
                  </a:lnTo>
                  <a:lnTo>
                    <a:pt x="63" y="63"/>
                  </a:lnTo>
                  <a:lnTo>
                    <a:pt x="65" y="10"/>
                  </a:lnTo>
                  <a:lnTo>
                    <a:pt x="63" y="0"/>
                  </a:lnTo>
                  <a:lnTo>
                    <a:pt x="87" y="0"/>
                  </a:lnTo>
                  <a:lnTo>
                    <a:pt x="87" y="93"/>
                  </a:lnTo>
                  <a:lnTo>
                    <a:pt x="55" y="93"/>
                  </a:lnTo>
                  <a:lnTo>
                    <a:pt x="20" y="29"/>
                  </a:lnTo>
                  <a:lnTo>
                    <a:pt x="2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8483600" y="458788"/>
              <a:ext cx="112713" cy="155575"/>
            </a:xfrm>
            <a:custGeom>
              <a:avLst/>
              <a:gdLst/>
              <a:ahLst/>
              <a:cxnLst>
                <a:cxn ang="0">
                  <a:pos x="62" y="21"/>
                </a:cxn>
                <a:cxn ang="0">
                  <a:pos x="52" y="17"/>
                </a:cxn>
                <a:cxn ang="0">
                  <a:pos x="41" y="15"/>
                </a:cxn>
                <a:cxn ang="0">
                  <a:pos x="29" y="17"/>
                </a:cxn>
                <a:cxn ang="0">
                  <a:pos x="24" y="26"/>
                </a:cxn>
                <a:cxn ang="0">
                  <a:pos x="24" y="29"/>
                </a:cxn>
                <a:cxn ang="0">
                  <a:pos x="31" y="34"/>
                </a:cxn>
                <a:cxn ang="0">
                  <a:pos x="55" y="44"/>
                </a:cxn>
                <a:cxn ang="0">
                  <a:pos x="65" y="53"/>
                </a:cxn>
                <a:cxn ang="0">
                  <a:pos x="69" y="62"/>
                </a:cxn>
                <a:cxn ang="0">
                  <a:pos x="71" y="68"/>
                </a:cxn>
                <a:cxn ang="0">
                  <a:pos x="65" y="86"/>
                </a:cxn>
                <a:cxn ang="0">
                  <a:pos x="55" y="94"/>
                </a:cxn>
                <a:cxn ang="0">
                  <a:pos x="41" y="98"/>
                </a:cxn>
                <a:cxn ang="0">
                  <a:pos x="28" y="98"/>
                </a:cxn>
                <a:cxn ang="0">
                  <a:pos x="4" y="96"/>
                </a:cxn>
                <a:cxn ang="0">
                  <a:pos x="0" y="92"/>
                </a:cxn>
                <a:cxn ang="0">
                  <a:pos x="2" y="86"/>
                </a:cxn>
                <a:cxn ang="0">
                  <a:pos x="4" y="77"/>
                </a:cxn>
                <a:cxn ang="0">
                  <a:pos x="28" y="82"/>
                </a:cxn>
                <a:cxn ang="0">
                  <a:pos x="33" y="82"/>
                </a:cxn>
                <a:cxn ang="0">
                  <a:pos x="43" y="77"/>
                </a:cxn>
                <a:cxn ang="0">
                  <a:pos x="45" y="72"/>
                </a:cxn>
                <a:cxn ang="0">
                  <a:pos x="45" y="68"/>
                </a:cxn>
                <a:cxn ang="0">
                  <a:pos x="38" y="62"/>
                </a:cxn>
                <a:cxn ang="0">
                  <a:pos x="16" y="53"/>
                </a:cxn>
                <a:cxn ang="0">
                  <a:pos x="6" y="44"/>
                </a:cxn>
                <a:cxn ang="0">
                  <a:pos x="2" y="34"/>
                </a:cxn>
                <a:cxn ang="0">
                  <a:pos x="0" y="27"/>
                </a:cxn>
                <a:cxn ang="0">
                  <a:pos x="4" y="12"/>
                </a:cxn>
                <a:cxn ang="0">
                  <a:pos x="14" y="3"/>
                </a:cxn>
                <a:cxn ang="0">
                  <a:pos x="26" y="0"/>
                </a:cxn>
                <a:cxn ang="0">
                  <a:pos x="64" y="0"/>
                </a:cxn>
              </a:cxnLst>
              <a:rect l="0" t="0" r="r" b="b"/>
              <a:pathLst>
                <a:path w="71" h="98">
                  <a:moveTo>
                    <a:pt x="64" y="0"/>
                  </a:moveTo>
                  <a:lnTo>
                    <a:pt x="62" y="21"/>
                  </a:lnTo>
                  <a:lnTo>
                    <a:pt x="62" y="21"/>
                  </a:lnTo>
                  <a:lnTo>
                    <a:pt x="52" y="17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6" y="17"/>
                  </a:lnTo>
                  <a:lnTo>
                    <a:pt x="29" y="17"/>
                  </a:lnTo>
                  <a:lnTo>
                    <a:pt x="26" y="21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9"/>
                  </a:lnTo>
                  <a:lnTo>
                    <a:pt x="26" y="31"/>
                  </a:lnTo>
                  <a:lnTo>
                    <a:pt x="31" y="34"/>
                  </a:lnTo>
                  <a:lnTo>
                    <a:pt x="47" y="41"/>
                  </a:lnTo>
                  <a:lnTo>
                    <a:pt x="55" y="44"/>
                  </a:lnTo>
                  <a:lnTo>
                    <a:pt x="62" y="50"/>
                  </a:lnTo>
                  <a:lnTo>
                    <a:pt x="65" y="53"/>
                  </a:lnTo>
                  <a:lnTo>
                    <a:pt x="67" y="56"/>
                  </a:lnTo>
                  <a:lnTo>
                    <a:pt x="69" y="62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69" y="77"/>
                  </a:lnTo>
                  <a:lnTo>
                    <a:pt x="65" y="86"/>
                  </a:lnTo>
                  <a:lnTo>
                    <a:pt x="60" y="91"/>
                  </a:lnTo>
                  <a:lnTo>
                    <a:pt x="55" y="94"/>
                  </a:lnTo>
                  <a:lnTo>
                    <a:pt x="48" y="96"/>
                  </a:lnTo>
                  <a:lnTo>
                    <a:pt x="41" y="98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2" y="98"/>
                  </a:lnTo>
                  <a:lnTo>
                    <a:pt x="4" y="96"/>
                  </a:lnTo>
                  <a:lnTo>
                    <a:pt x="2" y="9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86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16" y="80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3" y="82"/>
                  </a:lnTo>
                  <a:lnTo>
                    <a:pt x="38" y="80"/>
                  </a:lnTo>
                  <a:lnTo>
                    <a:pt x="43" y="77"/>
                  </a:lnTo>
                  <a:lnTo>
                    <a:pt x="45" y="75"/>
                  </a:lnTo>
                  <a:lnTo>
                    <a:pt x="45" y="72"/>
                  </a:lnTo>
                  <a:lnTo>
                    <a:pt x="45" y="72"/>
                  </a:lnTo>
                  <a:lnTo>
                    <a:pt x="45" y="68"/>
                  </a:lnTo>
                  <a:lnTo>
                    <a:pt x="43" y="65"/>
                  </a:lnTo>
                  <a:lnTo>
                    <a:pt x="38" y="62"/>
                  </a:lnTo>
                  <a:lnTo>
                    <a:pt x="23" y="56"/>
                  </a:lnTo>
                  <a:lnTo>
                    <a:pt x="16" y="53"/>
                  </a:lnTo>
                  <a:lnTo>
                    <a:pt x="7" y="48"/>
                  </a:lnTo>
                  <a:lnTo>
                    <a:pt x="6" y="44"/>
                  </a:lnTo>
                  <a:lnTo>
                    <a:pt x="2" y="39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4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5" name="Freeform 11"/>
            <p:cNvSpPr>
              <a:spLocks/>
            </p:cNvSpPr>
            <p:nvPr userDrawn="1"/>
          </p:nvSpPr>
          <p:spPr bwMode="auto">
            <a:xfrm>
              <a:off x="8609013" y="463550"/>
              <a:ext cx="133350" cy="1508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40"/>
                </a:cxn>
                <a:cxn ang="0">
                  <a:pos x="55" y="0"/>
                </a:cxn>
                <a:cxn ang="0">
                  <a:pos x="82" y="0"/>
                </a:cxn>
                <a:cxn ang="0">
                  <a:pos x="48" y="45"/>
                </a:cxn>
                <a:cxn ang="0">
                  <a:pos x="84" y="93"/>
                </a:cxn>
                <a:cxn ang="0">
                  <a:pos x="84" y="93"/>
                </a:cxn>
                <a:cxn ang="0">
                  <a:pos x="77" y="95"/>
                </a:cxn>
                <a:cxn ang="0">
                  <a:pos x="68" y="95"/>
                </a:cxn>
                <a:cxn ang="0">
                  <a:pos x="68" y="95"/>
                </a:cxn>
                <a:cxn ang="0">
                  <a:pos x="62" y="95"/>
                </a:cxn>
                <a:cxn ang="0">
                  <a:pos x="55" y="93"/>
                </a:cxn>
                <a:cxn ang="0">
                  <a:pos x="55" y="93"/>
                </a:cxn>
                <a:cxn ang="0">
                  <a:pos x="41" y="74"/>
                </a:cxn>
                <a:cxn ang="0">
                  <a:pos x="26" y="52"/>
                </a:cxn>
                <a:cxn ang="0">
                  <a:pos x="26" y="52"/>
                </a:cxn>
                <a:cxn ang="0">
                  <a:pos x="24" y="55"/>
                </a:cxn>
                <a:cxn ang="0">
                  <a:pos x="24" y="60"/>
                </a:cxn>
                <a:cxn ang="0">
                  <a:pos x="24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24" y="0"/>
                </a:cxn>
              </a:cxnLst>
              <a:rect l="0" t="0" r="r" b="b"/>
              <a:pathLst>
                <a:path w="84" h="95">
                  <a:moveTo>
                    <a:pt x="24" y="0"/>
                  </a:moveTo>
                  <a:lnTo>
                    <a:pt x="24" y="40"/>
                  </a:lnTo>
                  <a:lnTo>
                    <a:pt x="55" y="0"/>
                  </a:lnTo>
                  <a:lnTo>
                    <a:pt x="82" y="0"/>
                  </a:lnTo>
                  <a:lnTo>
                    <a:pt x="48" y="45"/>
                  </a:lnTo>
                  <a:lnTo>
                    <a:pt x="84" y="93"/>
                  </a:lnTo>
                  <a:lnTo>
                    <a:pt x="84" y="93"/>
                  </a:lnTo>
                  <a:lnTo>
                    <a:pt x="77" y="95"/>
                  </a:lnTo>
                  <a:lnTo>
                    <a:pt x="68" y="95"/>
                  </a:lnTo>
                  <a:lnTo>
                    <a:pt x="68" y="95"/>
                  </a:lnTo>
                  <a:lnTo>
                    <a:pt x="62" y="95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41" y="74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4" y="55"/>
                  </a:lnTo>
                  <a:lnTo>
                    <a:pt x="24" y="60"/>
                  </a:lnTo>
                  <a:lnTo>
                    <a:pt x="24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auto">
            <a:xfrm>
              <a:off x="8766175" y="455613"/>
              <a:ext cx="109538" cy="160338"/>
            </a:xfrm>
            <a:custGeom>
              <a:avLst/>
              <a:gdLst/>
              <a:ahLst/>
              <a:cxnLst>
                <a:cxn ang="0">
                  <a:pos x="67" y="28"/>
                </a:cxn>
                <a:cxn ang="0">
                  <a:pos x="67" y="28"/>
                </a:cxn>
                <a:cxn ang="0">
                  <a:pos x="67" y="35"/>
                </a:cxn>
                <a:cxn ang="0">
                  <a:pos x="64" y="41"/>
                </a:cxn>
                <a:cxn ang="0">
                  <a:pos x="57" y="55"/>
                </a:cxn>
                <a:cxn ang="0">
                  <a:pos x="45" y="69"/>
                </a:cxn>
                <a:cxn ang="0">
                  <a:pos x="33" y="81"/>
                </a:cxn>
                <a:cxn ang="0">
                  <a:pos x="33" y="81"/>
                </a:cxn>
                <a:cxn ang="0">
                  <a:pos x="34" y="81"/>
                </a:cxn>
                <a:cxn ang="0">
                  <a:pos x="40" y="81"/>
                </a:cxn>
                <a:cxn ang="0">
                  <a:pos x="69" y="81"/>
                </a:cxn>
                <a:cxn ang="0">
                  <a:pos x="69" y="101"/>
                </a:cxn>
                <a:cxn ang="0">
                  <a:pos x="0" y="101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24" y="57"/>
                </a:cxn>
                <a:cxn ang="0">
                  <a:pos x="36" y="43"/>
                </a:cxn>
                <a:cxn ang="0">
                  <a:pos x="40" y="36"/>
                </a:cxn>
                <a:cxn ang="0">
                  <a:pos x="41" y="31"/>
                </a:cxn>
                <a:cxn ang="0">
                  <a:pos x="41" y="31"/>
                </a:cxn>
                <a:cxn ang="0">
                  <a:pos x="41" y="26"/>
                </a:cxn>
                <a:cxn ang="0">
                  <a:pos x="40" y="24"/>
                </a:cxn>
                <a:cxn ang="0">
                  <a:pos x="34" y="21"/>
                </a:cxn>
                <a:cxn ang="0">
                  <a:pos x="29" y="19"/>
                </a:cxn>
                <a:cxn ang="0">
                  <a:pos x="24" y="19"/>
                </a:cxn>
                <a:cxn ang="0">
                  <a:pos x="24" y="19"/>
                </a:cxn>
                <a:cxn ang="0">
                  <a:pos x="14" y="21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5" y="2"/>
                </a:cxn>
                <a:cxn ang="0">
                  <a:pos x="14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45" y="0"/>
                </a:cxn>
                <a:cxn ang="0">
                  <a:pos x="50" y="2"/>
                </a:cxn>
                <a:cxn ang="0">
                  <a:pos x="57" y="4"/>
                </a:cxn>
                <a:cxn ang="0">
                  <a:pos x="60" y="9"/>
                </a:cxn>
                <a:cxn ang="0">
                  <a:pos x="65" y="12"/>
                </a:cxn>
                <a:cxn ang="0">
                  <a:pos x="67" y="19"/>
                </a:cxn>
                <a:cxn ang="0">
                  <a:pos x="67" y="28"/>
                </a:cxn>
                <a:cxn ang="0">
                  <a:pos x="67" y="28"/>
                </a:cxn>
              </a:cxnLst>
              <a:rect l="0" t="0" r="r" b="b"/>
              <a:pathLst>
                <a:path w="69" h="101">
                  <a:moveTo>
                    <a:pt x="67" y="28"/>
                  </a:moveTo>
                  <a:lnTo>
                    <a:pt x="67" y="28"/>
                  </a:lnTo>
                  <a:lnTo>
                    <a:pt x="67" y="35"/>
                  </a:lnTo>
                  <a:lnTo>
                    <a:pt x="64" y="41"/>
                  </a:lnTo>
                  <a:lnTo>
                    <a:pt x="57" y="55"/>
                  </a:lnTo>
                  <a:lnTo>
                    <a:pt x="45" y="69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4" y="81"/>
                  </a:lnTo>
                  <a:lnTo>
                    <a:pt x="40" y="81"/>
                  </a:lnTo>
                  <a:lnTo>
                    <a:pt x="69" y="81"/>
                  </a:lnTo>
                  <a:lnTo>
                    <a:pt x="69" y="101"/>
                  </a:lnTo>
                  <a:lnTo>
                    <a:pt x="0" y="10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4" y="57"/>
                  </a:lnTo>
                  <a:lnTo>
                    <a:pt x="36" y="43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1" y="26"/>
                  </a:lnTo>
                  <a:lnTo>
                    <a:pt x="40" y="24"/>
                  </a:lnTo>
                  <a:lnTo>
                    <a:pt x="34" y="21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14" y="21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7" y="4"/>
                  </a:lnTo>
                  <a:lnTo>
                    <a:pt x="60" y="9"/>
                  </a:lnTo>
                  <a:lnTo>
                    <a:pt x="65" y="12"/>
                  </a:lnTo>
                  <a:lnTo>
                    <a:pt x="67" y="19"/>
                  </a:lnTo>
                  <a:lnTo>
                    <a:pt x="67" y="28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50A1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" name="Zástupný symbol pro nadpis 1"/>
          <p:cNvSpPr>
            <a:spLocks noGrp="1"/>
          </p:cNvSpPr>
          <p:nvPr userDrawn="1">
            <p:ph type="title"/>
          </p:nvPr>
        </p:nvSpPr>
        <p:spPr>
          <a:xfrm>
            <a:off x="827584" y="116632"/>
            <a:ext cx="72728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 userDrawn="1">
            <p:ph type="body" idx="1"/>
          </p:nvPr>
        </p:nvSpPr>
        <p:spPr>
          <a:xfrm>
            <a:off x="827584" y="1600201"/>
            <a:ext cx="7992888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24" name="Rectangle 14"/>
          <p:cNvSpPr>
            <a:spLocks noChangeArrowheads="1"/>
          </p:cNvSpPr>
          <p:nvPr userDrawn="1"/>
        </p:nvSpPr>
        <p:spPr bwMode="auto">
          <a:xfrm>
            <a:off x="3175" y="6032509"/>
            <a:ext cx="9140825" cy="36000"/>
          </a:xfrm>
          <a:prstGeom prst="rect">
            <a:avLst/>
          </a:prstGeom>
          <a:solidFill>
            <a:srgbClr val="4B494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7425" y="6259408"/>
            <a:ext cx="429071" cy="36004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45A1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6969121-F93D-4E95-A45B-13E68C22145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26" name="Přímá spojnice 25"/>
          <p:cNvCxnSpPr/>
          <p:nvPr userDrawn="1"/>
        </p:nvCxnSpPr>
        <p:spPr>
          <a:xfrm>
            <a:off x="9039225" y="6265069"/>
            <a:ext cx="0" cy="354806"/>
          </a:xfrm>
          <a:prstGeom prst="line">
            <a:avLst/>
          </a:prstGeom>
          <a:ln w="25400">
            <a:solidFill>
              <a:srgbClr val="45A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 userDrawn="1"/>
        </p:nvCxnSpPr>
        <p:spPr>
          <a:xfrm>
            <a:off x="8622506" y="6265069"/>
            <a:ext cx="0" cy="354806"/>
          </a:xfrm>
          <a:prstGeom prst="line">
            <a:avLst/>
          </a:prstGeom>
          <a:ln w="25400">
            <a:solidFill>
              <a:srgbClr val="45A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ázek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91" y="6187656"/>
            <a:ext cx="2591989" cy="5031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71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6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zdelavaniaprace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nuov.cz/nsk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at.istp.cz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Vzdělávání a práce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web pro cestu za lepší prací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65814" y="3928739"/>
            <a:ext cx="8559209" cy="178095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cs-CZ" sz="3600" dirty="0" smtClean="0">
                <a:hlinkClick r:id="rId3"/>
              </a:rPr>
              <a:t>www.</a:t>
            </a:r>
            <a:r>
              <a:rPr lang="cs-CZ" sz="3600" dirty="0" err="1" smtClean="0">
                <a:hlinkClick r:id="rId3"/>
              </a:rPr>
              <a:t>vzdelavaniaprace.cz</a:t>
            </a:r>
            <a:r>
              <a:rPr lang="cs-CZ" sz="3600" dirty="0" smtClean="0"/>
              <a:t>  </a:t>
            </a:r>
          </a:p>
          <a:p>
            <a:pPr algn="ctr">
              <a:buNone/>
            </a:pPr>
            <a:endParaRPr lang="cs-CZ" sz="3600" dirty="0" smtClean="0"/>
          </a:p>
          <a:p>
            <a:pPr algn="ctr">
              <a:spcAft>
                <a:spcPts val="600"/>
              </a:spcAft>
            </a:pPr>
            <a:r>
              <a:rPr lang="cs-CZ" dirty="0" smtClean="0"/>
              <a:t>web vznikající v rámci projektu </a:t>
            </a:r>
            <a:r>
              <a:rPr lang="cs-CZ" dirty="0" smtClean="0">
                <a:hlinkClick r:id="rId4"/>
              </a:rPr>
              <a:t>Rozvoj a implementace NSK</a:t>
            </a:r>
            <a:r>
              <a:rPr lang="cs-CZ" dirty="0" smtClean="0"/>
              <a:t> </a:t>
            </a:r>
          </a:p>
          <a:p>
            <a:pPr algn="ctr"/>
            <a:r>
              <a:rPr lang="cs-CZ" dirty="0" smtClean="0"/>
              <a:t>je zaměřen na profesní kurzy zvyšující kvalifikaci a na rekvalifikační kurzy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969121-F93D-4E95-A45B-13E68C221456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16419" t="20294" r="70545" b="54742"/>
          <a:stretch>
            <a:fillRect/>
          </a:stretch>
        </p:blipFill>
        <p:spPr bwMode="auto">
          <a:xfrm>
            <a:off x="2987758" y="1169581"/>
            <a:ext cx="3285460" cy="243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 je portál určen?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510362" y="1081586"/>
            <a:ext cx="8250865" cy="4759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	</a:t>
            </a:r>
            <a:r>
              <a:rPr lang="cs-CZ" b="1" dirty="0" smtClean="0"/>
              <a:t>Každému</a:t>
            </a:r>
          </a:p>
          <a:p>
            <a:r>
              <a:rPr lang="cs-CZ" sz="2000" dirty="0" smtClean="0"/>
              <a:t>kdo hledá nabídku vzdělávacích kurzů, které zlepší jeho postavení na trhu práce</a:t>
            </a:r>
          </a:p>
          <a:p>
            <a:r>
              <a:rPr lang="cs-CZ" sz="2000" dirty="0" smtClean="0"/>
              <a:t>kdo chce získat celostátně platný certifikát o tom, co umí, i když se to neučil ve škole</a:t>
            </a:r>
          </a:p>
          <a:p>
            <a:r>
              <a:rPr lang="cs-CZ" sz="2000" dirty="0" smtClean="0"/>
              <a:t>kdo hledá informace o zkouškách, které ověří jeho nabyté kompetence </a:t>
            </a:r>
          </a:p>
          <a:p>
            <a:pPr>
              <a:buNone/>
            </a:pPr>
            <a:endParaRPr lang="cs-CZ" sz="2000" dirty="0" smtClean="0"/>
          </a:p>
          <a:p>
            <a:r>
              <a:rPr lang="cs-CZ" sz="2000" dirty="0" smtClean="0"/>
              <a:t>Portál propojuje informace o: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profesních kvalifikacích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kurzech</a:t>
            </a:r>
            <a:r>
              <a:rPr lang="cs-CZ" sz="2000" dirty="0" smtClean="0"/>
              <a:t> vedoucích k osvojení příslušných dovedností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zkouškách</a:t>
            </a:r>
            <a:r>
              <a:rPr lang="cs-CZ" sz="2000" dirty="0" smtClean="0"/>
              <a:t> k získání osvědčení o profesní kvalifikaci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buNone/>
            </a:pPr>
            <a:endParaRPr lang="cs-CZ" sz="2000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969121-F93D-4E95-A45B-13E68C221456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6497" t="9048" r="89158" b="83648"/>
          <a:stretch>
            <a:fillRect/>
          </a:stretch>
        </p:blipFill>
        <p:spPr bwMode="auto">
          <a:xfrm>
            <a:off x="6900530" y="3381153"/>
            <a:ext cx="1573619" cy="102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Nabídka a možnosti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89097" y="1057940"/>
            <a:ext cx="8272766" cy="4810597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spcAft>
                <a:spcPts val="600"/>
              </a:spcAft>
            </a:pPr>
            <a:r>
              <a:rPr lang="cs-CZ" sz="2000" b="1" dirty="0" smtClean="0"/>
              <a:t>Filtrování</a:t>
            </a:r>
            <a:r>
              <a:rPr lang="cs-CZ" sz="2000" dirty="0" smtClean="0"/>
              <a:t> kurzů podle:</a:t>
            </a:r>
          </a:p>
          <a:p>
            <a:pPr>
              <a:buFont typeface="Arial" pitchFamily="34" charset="0"/>
              <a:buChar char="•"/>
            </a:pPr>
            <a:r>
              <a:rPr lang="cs-CZ" sz="2000" smtClean="0"/>
              <a:t>relevance</a:t>
            </a: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místa konání (město, resp. vzdálenost do x km)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oborového zaměření</a:t>
            </a:r>
          </a:p>
          <a:p>
            <a:pPr>
              <a:buNone/>
            </a:pPr>
            <a:endParaRPr lang="cs-CZ" sz="2000" b="1" dirty="0" smtClean="0"/>
          </a:p>
          <a:p>
            <a:pPr>
              <a:spcAft>
                <a:spcPts val="600"/>
              </a:spcAft>
            </a:pPr>
            <a:r>
              <a:rPr lang="cs-CZ" sz="2000" b="1" dirty="0" smtClean="0"/>
              <a:t>U každé kvalifikace zájemce najde</a:t>
            </a:r>
            <a:r>
              <a:rPr lang="cs-CZ" sz="20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výčet potřebných dovedností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příslušné kurzy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zkoušející instituce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zobrazení na mapě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příbuzné kvalifikace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Individualizace </a:t>
            </a:r>
            <a:r>
              <a:rPr lang="cs-CZ" sz="2000" dirty="0" smtClean="0"/>
              <a:t>stránek  - uspořádání oblíbených položek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Připravuje se propojení na nabídku souvisejících </a:t>
            </a:r>
            <a:r>
              <a:rPr lang="cs-CZ" sz="2000" b="1" dirty="0" smtClean="0"/>
              <a:t>nabídek práce</a:t>
            </a: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buNone/>
            </a:pPr>
            <a:endParaRPr lang="cs-CZ" sz="2000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969121-F93D-4E95-A45B-13E68C221456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zveřejnit kurz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89097" y="907812"/>
            <a:ext cx="8102009" cy="454541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spcAft>
                <a:spcPts val="1200"/>
              </a:spcAft>
            </a:pPr>
            <a:r>
              <a:rPr lang="cs-CZ" sz="2000" dirty="0" smtClean="0"/>
              <a:t>Kurzy se na portál „Vzdělávání a práce“ vkládají přes aplikaci </a:t>
            </a:r>
            <a:r>
              <a:rPr lang="cs-CZ" sz="2000" b="1" dirty="0" smtClean="0"/>
              <a:t>DAT CZ </a:t>
            </a:r>
            <a:r>
              <a:rPr lang="cs-CZ" sz="2000" dirty="0" smtClean="0"/>
              <a:t>(</a:t>
            </a:r>
            <a:r>
              <a:rPr lang="cs-CZ" sz="2000" dirty="0" smtClean="0">
                <a:hlinkClick r:id="rId2"/>
              </a:rPr>
              <a:t>http://dat.</a:t>
            </a:r>
            <a:r>
              <a:rPr lang="cs-CZ" sz="2000" dirty="0" err="1" smtClean="0">
                <a:hlinkClick r:id="rId2"/>
              </a:rPr>
              <a:t>istp.cz</a:t>
            </a:r>
            <a:r>
              <a:rPr lang="cs-CZ" sz="2000" dirty="0" smtClean="0"/>
              <a:t>) po registraci  </a:t>
            </a:r>
          </a:p>
          <a:p>
            <a:pPr>
              <a:spcAft>
                <a:spcPts val="1200"/>
              </a:spcAft>
            </a:pPr>
            <a:r>
              <a:rPr lang="cs-CZ" sz="2000" dirty="0" smtClean="0"/>
              <a:t>Využití aplikace DAT CZ je </a:t>
            </a:r>
            <a:r>
              <a:rPr lang="cs-CZ" sz="2000" b="1" dirty="0" smtClean="0"/>
              <a:t>ZDARMA</a:t>
            </a:r>
          </a:p>
          <a:p>
            <a:pPr>
              <a:spcAft>
                <a:spcPts val="1200"/>
              </a:spcAft>
            </a:pPr>
            <a:r>
              <a:rPr lang="cs-CZ" sz="2000" dirty="0" smtClean="0"/>
              <a:t>Je-li kurz akreditován MŠMT a popř. také vede k získání profesní kvalifikace, nezapomeňte tuto důležitou skutečnost uvést. Kurzy vedoucí k získání kvalifikace jsou na portále „Vzdělávání a práce“ zobrazeny na </a:t>
            </a:r>
            <a:r>
              <a:rPr lang="cs-CZ" sz="2000" b="1" dirty="0" smtClean="0"/>
              <a:t>předních místech!</a:t>
            </a:r>
          </a:p>
          <a:p>
            <a:r>
              <a:rPr lang="cs-CZ" sz="2000" dirty="0" smtClean="0"/>
              <a:t>Kontaktujte správce na adrese </a:t>
            </a:r>
            <a:r>
              <a:rPr lang="cs-CZ" sz="2000" b="1" dirty="0" smtClean="0">
                <a:hlinkClick r:id="rId2"/>
              </a:rPr>
              <a:t>dat@</a:t>
            </a:r>
            <a:r>
              <a:rPr lang="cs-CZ" sz="2000" b="1" dirty="0" err="1" smtClean="0">
                <a:hlinkClick r:id="rId2"/>
              </a:rPr>
              <a:t>trexima.cz</a:t>
            </a:r>
            <a:endParaRPr lang="cs-CZ" sz="2000" b="1" dirty="0" smtClean="0">
              <a:hlinkClick r:id="rId2"/>
            </a:endParaRPr>
          </a:p>
          <a:p>
            <a:endParaRPr lang="cs-CZ" sz="2000" b="1" dirty="0" smtClean="0"/>
          </a:p>
          <a:p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buNone/>
            </a:pPr>
            <a:endParaRPr lang="cs-CZ" sz="2000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969121-F93D-4E95-A45B-13E68C221456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189" t="9593" r="67980" b="83430"/>
          <a:stretch>
            <a:fillRect/>
          </a:stretch>
        </p:blipFill>
        <p:spPr bwMode="auto">
          <a:xfrm>
            <a:off x="1133087" y="5027807"/>
            <a:ext cx="6762306" cy="68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126</Words>
  <Application>Microsoft Office PowerPoint</Application>
  <PresentationFormat>Předvádění na obrazovce (4:3)</PresentationFormat>
  <Paragraphs>61</Paragraphs>
  <Slides>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5</vt:i4>
      </vt:variant>
    </vt:vector>
  </HeadingPairs>
  <TitlesOfParts>
    <vt:vector size="7" baseType="lpstr">
      <vt:lpstr>Vlastní návrh</vt:lpstr>
      <vt:lpstr>1_Vlastní návrh</vt:lpstr>
      <vt:lpstr> Vzdělávání a práce  web pro cestu za lepší prací</vt:lpstr>
      <vt:lpstr>Charakteristika</vt:lpstr>
      <vt:lpstr>Komu je portál určen?</vt:lpstr>
      <vt:lpstr>Nabídka a možnosti </vt:lpstr>
      <vt:lpstr>Jak zveřejnit kurz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 Hložek</dc:creator>
  <cp:lastModifiedBy> </cp:lastModifiedBy>
  <cp:revision>62</cp:revision>
  <dcterms:created xsi:type="dcterms:W3CDTF">2010-10-15T07:59:47Z</dcterms:created>
  <dcterms:modified xsi:type="dcterms:W3CDTF">2001-06-29T07:30:15Z</dcterms:modified>
</cp:coreProperties>
</file>